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76" r:id="rId3"/>
    <p:sldId id="275" r:id="rId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808297"/>
    <a:srgbClr val="01052F"/>
    <a:srgbClr val="DCF3FD"/>
    <a:srgbClr val="00149E"/>
    <a:srgbClr val="000D59"/>
    <a:srgbClr val="BFC0CA"/>
    <a:srgbClr val="808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BD122D9-BB70-4C94-BAE2-D58287CEE27D}">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BD122D9-BB70-4C94-BAE2-D58287CEE27D}" styleName="SBM">
    <a:wholeTbl>
      <a:tcTxStyle>
        <a:font>
          <a:latin typeface="SBM Sans"/>
          <a:ea typeface="SBM Sans"/>
          <a:cs typeface="SBM Sans"/>
        </a:font>
        <a:schemeClr val="tx2"/>
      </a:tcTxStyle>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lastRow>
      <a:tcTxStyle b="on">
        <a:font>
          <a:latin typeface="SBM Sans"/>
          <a:ea typeface="SBM Sans"/>
          <a:cs typeface="SBM Sans"/>
        </a:font>
        <a:schemeClr val="tx1"/>
      </a:tcTxStyle>
      <a:tcStyle>
        <a:tcBdr>
          <a:left>
            <a:ln>
              <a:noFill/>
            </a:ln>
          </a:left>
          <a:right>
            <a:ln>
              <a:noFill/>
            </a:ln>
          </a:right>
          <a:top>
            <a:ln>
              <a:noFill/>
            </a:ln>
          </a:top>
          <a:bottom>
            <a:ln>
              <a:noFill/>
            </a:ln>
          </a:bottom>
          <a:insideH>
            <a:ln>
              <a:noFill/>
            </a:ln>
          </a:insideH>
          <a:insideV>
            <a:ln>
              <a:noFill/>
            </a:ln>
          </a:insideV>
        </a:tcBdr>
        <a:fill>
          <a:solidFill>
            <a:srgbClr val="FFFFFF"/>
          </a:solidFill>
        </a:fill>
      </a:tcStyle>
    </a:lastRow>
    <a:firstRow>
      <a:tcTxStyle b="on">
        <a:font>
          <a:latin typeface="SBM Sans"/>
          <a:ea typeface="SBM Sans"/>
          <a:cs typeface="SBM Sans"/>
        </a:font>
        <a:schemeClr val="tx1"/>
      </a:tcTxStyle>
      <a:tcStyle>
        <a:tcBdr>
          <a:left>
            <a:ln>
              <a:noFill/>
            </a:ln>
          </a:left>
          <a:right>
            <a:ln>
              <a:noFill/>
            </a:ln>
          </a:right>
          <a:top>
            <a:ln>
              <a:noFill/>
            </a:ln>
          </a:top>
          <a:bottom>
            <a:ln>
              <a:noFill/>
            </a:ln>
          </a:bottom>
          <a:insideH>
            <a:ln>
              <a:noFill/>
            </a:ln>
          </a:insideH>
          <a:insideV>
            <a:ln>
              <a:noFill/>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showGuides="1">
      <p:cViewPr varScale="1">
        <p:scale>
          <a:sx n="99" d="100"/>
          <a:sy n="99" d="100"/>
        </p:scale>
        <p:origin x="4860" y="306"/>
      </p:cViewPr>
      <p:guideLst>
        <p:guide orient="horz" pos="2183"/>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8FE21-8211-4B7E-A726-49F98DBE77DF}" type="datetimeFigureOut">
              <a:rPr lang="nb-NO" smtClean="0"/>
              <a:t>10.04.2026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17201-B3B6-4493-96C8-C132B2FCBC55}" type="slidenum">
              <a:rPr lang="nb-NO" smtClean="0"/>
              <a:t>‹#›</a:t>
            </a:fld>
            <a:endParaRPr lang="nb-NO"/>
          </a:p>
        </p:txBody>
      </p:sp>
    </p:spTree>
    <p:extLst>
      <p:ext uri="{BB962C8B-B14F-4D97-AF65-F5344CB8AC3E}">
        <p14:creationId xmlns:p14="http://schemas.microsoft.com/office/powerpoint/2010/main" val="307775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9.sv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Ref idx="1001">
        <a:schemeClr val="bg2"/>
      </p:bgRef>
    </p:bg>
    <p:spTree>
      <p:nvGrpSpPr>
        <p:cNvPr id="1" name=""/>
        <p:cNvGrpSpPr/>
        <p:nvPr/>
      </p:nvGrpSpPr>
      <p:grpSpPr>
        <a:xfrm>
          <a:off x="0" y="0"/>
          <a:ext cx="0" cy="0"/>
          <a:chOff x="0" y="0"/>
          <a:chExt cx="0" cy="0"/>
        </a:xfrm>
      </p:grpSpPr>
      <p:grpSp>
        <p:nvGrpSpPr>
          <p:cNvPr id="8" name="logo_more_padded" hidden="1">
            <a:extLst>
              <a:ext uri="{FF2B5EF4-FFF2-40B4-BE49-F238E27FC236}">
                <a16:creationId xmlns:a16="http://schemas.microsoft.com/office/drawing/2014/main" id="{987E25A6-1D09-46F7-AB65-D8A33A396744}"/>
              </a:ext>
            </a:extLst>
          </p:cNvPr>
          <p:cNvGrpSpPr/>
          <p:nvPr userDrawn="1"/>
        </p:nvGrpSpPr>
        <p:grpSpPr>
          <a:xfrm>
            <a:off x="97200" y="284400"/>
            <a:ext cx="2019300" cy="653006"/>
            <a:chOff x="3635619" y="599447"/>
            <a:chExt cx="2019300" cy="653006"/>
          </a:xfrm>
        </p:grpSpPr>
        <p:sp>
          <p:nvSpPr>
            <p:cNvPr id="29" name="Rektangel 28" hidden="1">
              <a:extLst>
                <a:ext uri="{FF2B5EF4-FFF2-40B4-BE49-F238E27FC236}">
                  <a16:creationId xmlns:a16="http://schemas.microsoft.com/office/drawing/2014/main" id="{ADA38847-448B-4D50-BA01-F043DB67CA8B}"/>
                </a:ext>
              </a:extLst>
            </p:cNvPr>
            <p:cNvSpPr/>
            <p:nvPr userDrawn="1"/>
          </p:nvSpPr>
          <p:spPr>
            <a:xfrm>
              <a:off x="3635619" y="599447"/>
              <a:ext cx="2019300" cy="6530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logo_more" hidden="1">
              <a:extLst>
                <a:ext uri="{FF2B5EF4-FFF2-40B4-BE49-F238E27FC236}">
                  <a16:creationId xmlns:a16="http://schemas.microsoft.com/office/drawing/2014/main" id="{20DA2D83-9AEE-485A-AA8D-FBC71A55E8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0281" y="691860"/>
              <a:ext cx="1464729" cy="450000"/>
            </a:xfrm>
            <a:prstGeom prst="rect">
              <a:avLst/>
            </a:prstGeom>
          </p:spPr>
        </p:pic>
      </p:grpSp>
      <p:sp>
        <p:nvSpPr>
          <p:cNvPr id="2" name="Tittel 1">
            <a:extLst>
              <a:ext uri="{FF2B5EF4-FFF2-40B4-BE49-F238E27FC236}">
                <a16:creationId xmlns:a16="http://schemas.microsoft.com/office/drawing/2014/main" id="{3B52714A-480D-4731-A104-4A2ED73E4C66}"/>
              </a:ext>
            </a:extLst>
          </p:cNvPr>
          <p:cNvSpPr>
            <a:spLocks noGrp="1"/>
          </p:cNvSpPr>
          <p:nvPr>
            <p:ph type="ctrTitle"/>
          </p:nvPr>
        </p:nvSpPr>
        <p:spPr>
          <a:xfrm>
            <a:off x="396050" y="1141860"/>
            <a:ext cx="6479138" cy="1846659"/>
          </a:xfrm>
        </p:spPr>
        <p:txBody>
          <a:bodyPr lIns="0" tIns="0" rIns="0" bIns="0" anchor="b">
            <a:noAutofit/>
          </a:bodyPr>
          <a:lstStyle>
            <a:lvl1pPr algn="l">
              <a:lnSpc>
                <a:spcPct val="95000"/>
              </a:lnSpc>
              <a:defRPr sz="4000" b="0">
                <a:solidFill>
                  <a:schemeClr val="lt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99C962C5-B29D-40EC-9DE7-910A03642F1C}"/>
              </a:ext>
            </a:extLst>
          </p:cNvPr>
          <p:cNvSpPr>
            <a:spLocks noGrp="1"/>
          </p:cNvSpPr>
          <p:nvPr>
            <p:ph type="subTitle" idx="1"/>
          </p:nvPr>
        </p:nvSpPr>
        <p:spPr>
          <a:xfrm>
            <a:off x="396050" y="3159203"/>
            <a:ext cx="6479138" cy="384721"/>
          </a:xfrm>
        </p:spPr>
        <p:txBody>
          <a:bodyPr lIns="0" tIns="0" rIns="0" bIns="0">
            <a:spAutoFit/>
          </a:bodyPr>
          <a:lstStyle>
            <a:lvl1pPr marL="0" indent="0" algn="l">
              <a:spcAft>
                <a:spcPts val="0"/>
              </a:spcAft>
              <a:buNone/>
              <a:defRPr sz="2500" b="1"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B57A0182-C1E1-47EA-926F-68D2029FCE23}"/>
              </a:ext>
            </a:extLst>
          </p:cNvPr>
          <p:cNvSpPr>
            <a:spLocks noGrp="1"/>
          </p:cNvSpPr>
          <p:nvPr>
            <p:ph type="dt" sz="half" idx="10"/>
          </p:nvPr>
        </p:nvSpPr>
        <p:spPr>
          <a:xfrm>
            <a:off x="3352800" y="4593045"/>
            <a:ext cx="3522416" cy="215444"/>
          </a:xfrm>
          <a:prstGeom prst="rect">
            <a:avLst/>
          </a:prstGeom>
        </p:spPr>
        <p:txBody>
          <a:bodyPr lIns="0" tIns="0" rIns="0" bIns="0">
            <a:noAutofit/>
          </a:bodyPr>
          <a:lstStyle>
            <a:lvl1pPr>
              <a:defRPr sz="1400">
                <a:solidFill>
                  <a:srgbClr val="BFC0CA"/>
                </a:solidFill>
              </a:defRPr>
            </a:lvl1pPr>
          </a:lstStyle>
          <a:p>
            <a:endParaRPr lang="nb-NO" dirty="0"/>
          </a:p>
        </p:txBody>
      </p:sp>
      <p:sp>
        <p:nvSpPr>
          <p:cNvPr id="6" name="Plassholder for lysbildenummer 5">
            <a:extLst>
              <a:ext uri="{FF2B5EF4-FFF2-40B4-BE49-F238E27FC236}">
                <a16:creationId xmlns:a16="http://schemas.microsoft.com/office/drawing/2014/main" id="{57E4162C-EFE0-434E-9865-1DFBC85ABA12}"/>
              </a:ext>
            </a:extLst>
          </p:cNvPr>
          <p:cNvSpPr>
            <a:spLocks noGrp="1"/>
          </p:cNvSpPr>
          <p:nvPr>
            <p:ph type="sldNum" sz="quarter" idx="12"/>
          </p:nvPr>
        </p:nvSpPr>
        <p:spPr/>
        <p:txBody>
          <a:bodyPr lIns="0" tIns="0" rIns="0" bIns="0"/>
          <a:lstStyle/>
          <a:p>
            <a:fld id="{6DD166ED-3881-4404-BA28-64CF046EB0AA}" type="slidenum">
              <a:rPr lang="nb-NO" smtClean="0"/>
              <a:t>‹#›</a:t>
            </a:fld>
            <a:endParaRPr lang="nb-NO" dirty="0"/>
          </a:p>
        </p:txBody>
      </p:sp>
      <p:sp>
        <p:nvSpPr>
          <p:cNvPr id="9" name="Frihåndsform: figur 8">
            <a:extLst>
              <a:ext uri="{FF2B5EF4-FFF2-40B4-BE49-F238E27FC236}">
                <a16:creationId xmlns:a16="http://schemas.microsoft.com/office/drawing/2014/main" id="{C2666935-6712-4B01-9A51-41AD933D0ED4}"/>
              </a:ext>
            </a:extLst>
          </p:cNvPr>
          <p:cNvSpPr/>
          <p:nvPr/>
        </p:nvSpPr>
        <p:spPr>
          <a:xfrm>
            <a:off x="9904854" y="2285016"/>
            <a:ext cx="2287146" cy="4572571"/>
          </a:xfrm>
          <a:custGeom>
            <a:avLst/>
            <a:gdLst>
              <a:gd name="connsiteX0" fmla="*/ 0 w 2287146"/>
              <a:gd name="connsiteY0" fmla="*/ 0 h 4574292"/>
              <a:gd name="connsiteX1" fmla="*/ 2287146 w 2287146"/>
              <a:gd name="connsiteY1" fmla="*/ 0 h 4574292"/>
              <a:gd name="connsiteX2" fmla="*/ 2287146 w 2287146"/>
              <a:gd name="connsiteY2" fmla="*/ 4574293 h 4574292"/>
              <a:gd name="connsiteX3" fmla="*/ 0 w 2287146"/>
              <a:gd name="connsiteY3" fmla="*/ 4574293 h 4574292"/>
            </a:gdLst>
            <a:ahLst/>
            <a:cxnLst>
              <a:cxn ang="0">
                <a:pos x="connsiteX0" y="connsiteY0"/>
              </a:cxn>
              <a:cxn ang="0">
                <a:pos x="connsiteX1" y="connsiteY1"/>
              </a:cxn>
              <a:cxn ang="0">
                <a:pos x="connsiteX2" y="connsiteY2"/>
              </a:cxn>
              <a:cxn ang="0">
                <a:pos x="connsiteX3" y="connsiteY3"/>
              </a:cxn>
            </a:cxnLst>
            <a:rect l="l" t="t" r="r" b="b"/>
            <a:pathLst>
              <a:path w="2287146" h="4574292">
                <a:moveTo>
                  <a:pt x="0" y="0"/>
                </a:moveTo>
                <a:lnTo>
                  <a:pt x="2287146" y="0"/>
                </a:lnTo>
                <a:lnTo>
                  <a:pt x="2287146" y="4574293"/>
                </a:lnTo>
                <a:lnTo>
                  <a:pt x="0" y="4574293"/>
                </a:lnTo>
                <a:close/>
              </a:path>
            </a:pathLst>
          </a:custGeom>
          <a:solidFill>
            <a:srgbClr val="00052E"/>
          </a:solidFill>
          <a:ln w="12700" cap="flat">
            <a:noFill/>
            <a:prstDash val="solid"/>
            <a:miter/>
          </a:ln>
        </p:spPr>
        <p:txBody>
          <a:bodyPr rtlCol="0" anchor="ctr"/>
          <a:lstStyle/>
          <a:p>
            <a:endParaRPr lang="nb-NO" dirty="0"/>
          </a:p>
        </p:txBody>
      </p:sp>
      <p:sp>
        <p:nvSpPr>
          <p:cNvPr id="10" name="Frihåndsform: figur 9">
            <a:extLst>
              <a:ext uri="{FF2B5EF4-FFF2-40B4-BE49-F238E27FC236}">
                <a16:creationId xmlns:a16="http://schemas.microsoft.com/office/drawing/2014/main" id="{032A6839-08E4-4ED3-890F-B4A1640147BB}"/>
              </a:ext>
            </a:extLst>
          </p:cNvPr>
          <p:cNvSpPr/>
          <p:nvPr/>
        </p:nvSpPr>
        <p:spPr>
          <a:xfrm>
            <a:off x="7617708" y="4572572"/>
            <a:ext cx="2287146" cy="2286286"/>
          </a:xfrm>
          <a:custGeom>
            <a:avLst/>
            <a:gdLst>
              <a:gd name="connsiteX0" fmla="*/ 0 w 2287146"/>
              <a:gd name="connsiteY0" fmla="*/ 0 h 2287146"/>
              <a:gd name="connsiteX1" fmla="*/ 2287146 w 2287146"/>
              <a:gd name="connsiteY1" fmla="*/ 0 h 2287146"/>
              <a:gd name="connsiteX2" fmla="*/ 2287146 w 2287146"/>
              <a:gd name="connsiteY2" fmla="*/ 2287146 h 2287146"/>
              <a:gd name="connsiteX3" fmla="*/ 0 w 2287146"/>
              <a:gd name="connsiteY3" fmla="*/ 2287146 h 2287146"/>
            </a:gdLst>
            <a:ahLst/>
            <a:cxnLst>
              <a:cxn ang="0">
                <a:pos x="connsiteX0" y="connsiteY0"/>
              </a:cxn>
              <a:cxn ang="0">
                <a:pos x="connsiteX1" y="connsiteY1"/>
              </a:cxn>
              <a:cxn ang="0">
                <a:pos x="connsiteX2" y="connsiteY2"/>
              </a:cxn>
              <a:cxn ang="0">
                <a:pos x="connsiteX3" y="connsiteY3"/>
              </a:cxn>
            </a:cxnLst>
            <a:rect l="l" t="t" r="r" b="b"/>
            <a:pathLst>
              <a:path w="2287146" h="2287146">
                <a:moveTo>
                  <a:pt x="0" y="0"/>
                </a:moveTo>
                <a:lnTo>
                  <a:pt x="2287146" y="0"/>
                </a:lnTo>
                <a:lnTo>
                  <a:pt x="2287146" y="2287146"/>
                </a:lnTo>
                <a:lnTo>
                  <a:pt x="0" y="2287146"/>
                </a:lnTo>
                <a:close/>
              </a:path>
            </a:pathLst>
          </a:custGeom>
          <a:solidFill>
            <a:srgbClr val="000D59"/>
          </a:solidFill>
          <a:ln w="12700" cap="flat">
            <a:noFill/>
            <a:prstDash val="solid"/>
            <a:miter/>
          </a:ln>
        </p:spPr>
        <p:txBody>
          <a:bodyPr rtlCol="0" anchor="ctr"/>
          <a:lstStyle/>
          <a:p>
            <a:endParaRPr lang="nb-NO" dirty="0"/>
          </a:p>
        </p:txBody>
      </p:sp>
      <p:sp>
        <p:nvSpPr>
          <p:cNvPr id="11" name="Frihåndsform: figur 10">
            <a:extLst>
              <a:ext uri="{FF2B5EF4-FFF2-40B4-BE49-F238E27FC236}">
                <a16:creationId xmlns:a16="http://schemas.microsoft.com/office/drawing/2014/main" id="{3796AC25-74C6-4EDC-B682-CC7F8E36D215}"/>
              </a:ext>
            </a:extLst>
          </p:cNvPr>
          <p:cNvSpPr/>
          <p:nvPr/>
        </p:nvSpPr>
        <p:spPr>
          <a:xfrm>
            <a:off x="9904854" y="1"/>
            <a:ext cx="2287146" cy="2273584"/>
          </a:xfrm>
          <a:custGeom>
            <a:avLst/>
            <a:gdLst>
              <a:gd name="connsiteX0" fmla="*/ 0 w 2287146"/>
              <a:gd name="connsiteY0" fmla="*/ 0 h 2274439"/>
              <a:gd name="connsiteX1" fmla="*/ 2287146 w 2287146"/>
              <a:gd name="connsiteY1" fmla="*/ 0 h 2274439"/>
              <a:gd name="connsiteX2" fmla="*/ 2287146 w 2287146"/>
              <a:gd name="connsiteY2" fmla="*/ 2285875 h 2274439"/>
              <a:gd name="connsiteX3" fmla="*/ 0 w 2287146"/>
              <a:gd name="connsiteY3" fmla="*/ 2285875 h 2274439"/>
            </a:gdLst>
            <a:ahLst/>
            <a:cxnLst>
              <a:cxn ang="0">
                <a:pos x="connsiteX0" y="connsiteY0"/>
              </a:cxn>
              <a:cxn ang="0">
                <a:pos x="connsiteX1" y="connsiteY1"/>
              </a:cxn>
              <a:cxn ang="0">
                <a:pos x="connsiteX2" y="connsiteY2"/>
              </a:cxn>
              <a:cxn ang="0">
                <a:pos x="connsiteX3" y="connsiteY3"/>
              </a:cxn>
            </a:cxnLst>
            <a:rect l="l" t="t" r="r" b="b"/>
            <a:pathLst>
              <a:path w="2287146" h="2274439">
                <a:moveTo>
                  <a:pt x="0" y="0"/>
                </a:moveTo>
                <a:lnTo>
                  <a:pt x="2287146" y="0"/>
                </a:lnTo>
                <a:lnTo>
                  <a:pt x="2287146" y="2285875"/>
                </a:lnTo>
                <a:lnTo>
                  <a:pt x="0" y="2285875"/>
                </a:lnTo>
                <a:close/>
              </a:path>
            </a:pathLst>
          </a:custGeom>
          <a:solidFill>
            <a:srgbClr val="000D59"/>
          </a:solidFill>
          <a:ln w="12700" cap="flat">
            <a:noFill/>
            <a:prstDash val="solid"/>
            <a:miter/>
          </a:ln>
        </p:spPr>
        <p:txBody>
          <a:bodyPr rtlCol="0" anchor="ctr"/>
          <a:lstStyle/>
          <a:p>
            <a:endParaRPr lang="nb-NO" dirty="0"/>
          </a:p>
        </p:txBody>
      </p:sp>
      <p:sp>
        <p:nvSpPr>
          <p:cNvPr id="12" name="Frihåndsform: figur 11">
            <a:extLst>
              <a:ext uri="{FF2B5EF4-FFF2-40B4-BE49-F238E27FC236}">
                <a16:creationId xmlns:a16="http://schemas.microsoft.com/office/drawing/2014/main" id="{C1E5DA6B-A295-4595-8FCE-BC35CFE27D04}"/>
              </a:ext>
            </a:extLst>
          </p:cNvPr>
          <p:cNvSpPr/>
          <p:nvPr/>
        </p:nvSpPr>
        <p:spPr>
          <a:xfrm>
            <a:off x="9904854" y="2286287"/>
            <a:ext cx="2287146" cy="279435"/>
          </a:xfrm>
          <a:custGeom>
            <a:avLst/>
            <a:gdLst>
              <a:gd name="connsiteX0" fmla="*/ 0 w 2287146"/>
              <a:gd name="connsiteY0" fmla="*/ 0 h 279540"/>
              <a:gd name="connsiteX1" fmla="*/ 2287146 w 2287146"/>
              <a:gd name="connsiteY1" fmla="*/ 0 h 279540"/>
              <a:gd name="connsiteX2" fmla="*/ 2287146 w 2287146"/>
              <a:gd name="connsiteY2" fmla="*/ 285893 h 279540"/>
              <a:gd name="connsiteX3" fmla="*/ 0 w 2287146"/>
              <a:gd name="connsiteY3" fmla="*/ 285893 h 279540"/>
            </a:gdLst>
            <a:ahLst/>
            <a:cxnLst>
              <a:cxn ang="0">
                <a:pos x="connsiteX0" y="connsiteY0"/>
              </a:cxn>
              <a:cxn ang="0">
                <a:pos x="connsiteX1" y="connsiteY1"/>
              </a:cxn>
              <a:cxn ang="0">
                <a:pos x="connsiteX2" y="connsiteY2"/>
              </a:cxn>
              <a:cxn ang="0">
                <a:pos x="connsiteX3" y="connsiteY3"/>
              </a:cxn>
            </a:cxnLst>
            <a:rect l="l" t="t" r="r" b="b"/>
            <a:pathLst>
              <a:path w="2287146" h="279540">
                <a:moveTo>
                  <a:pt x="0" y="0"/>
                </a:moveTo>
                <a:lnTo>
                  <a:pt x="2287146" y="0"/>
                </a:lnTo>
                <a:lnTo>
                  <a:pt x="2287146" y="285893"/>
                </a:lnTo>
                <a:lnTo>
                  <a:pt x="0" y="285893"/>
                </a:lnTo>
                <a:close/>
              </a:path>
            </a:pathLst>
          </a:custGeom>
          <a:solidFill>
            <a:schemeClr val="accent3"/>
          </a:solidFill>
          <a:ln w="12700" cap="flat">
            <a:noFill/>
            <a:prstDash val="solid"/>
            <a:miter/>
          </a:ln>
        </p:spPr>
        <p:txBody>
          <a:bodyPr rtlCol="0" anchor="ctr"/>
          <a:lstStyle/>
          <a:p>
            <a:endParaRPr lang="nb-NO" dirty="0"/>
          </a:p>
        </p:txBody>
      </p:sp>
      <p:sp>
        <p:nvSpPr>
          <p:cNvPr id="13" name="Frihåndsform: figur 12">
            <a:extLst>
              <a:ext uri="{FF2B5EF4-FFF2-40B4-BE49-F238E27FC236}">
                <a16:creationId xmlns:a16="http://schemas.microsoft.com/office/drawing/2014/main" id="{EB400D1B-94BE-427B-AA4D-1DDCAF4F69A3}"/>
              </a:ext>
            </a:extLst>
          </p:cNvPr>
          <p:cNvSpPr/>
          <p:nvPr/>
        </p:nvSpPr>
        <p:spPr>
          <a:xfrm>
            <a:off x="7617708" y="1"/>
            <a:ext cx="2287146" cy="4572571"/>
          </a:xfrm>
          <a:custGeom>
            <a:avLst/>
            <a:gdLst>
              <a:gd name="connsiteX0" fmla="*/ 0 w 2287146"/>
              <a:gd name="connsiteY0" fmla="*/ 0 h 4574292"/>
              <a:gd name="connsiteX1" fmla="*/ 2287146 w 2287146"/>
              <a:gd name="connsiteY1" fmla="*/ 0 h 4574292"/>
              <a:gd name="connsiteX2" fmla="*/ 2287146 w 2287146"/>
              <a:gd name="connsiteY2" fmla="*/ 4574292 h 4574292"/>
              <a:gd name="connsiteX3" fmla="*/ 0 w 2287146"/>
              <a:gd name="connsiteY3" fmla="*/ 4574292 h 4574292"/>
            </a:gdLst>
            <a:ahLst/>
            <a:cxnLst>
              <a:cxn ang="0">
                <a:pos x="connsiteX0" y="connsiteY0"/>
              </a:cxn>
              <a:cxn ang="0">
                <a:pos x="connsiteX1" y="connsiteY1"/>
              </a:cxn>
              <a:cxn ang="0">
                <a:pos x="connsiteX2" y="connsiteY2"/>
              </a:cxn>
              <a:cxn ang="0">
                <a:pos x="connsiteX3" y="connsiteY3"/>
              </a:cxn>
            </a:cxnLst>
            <a:rect l="l" t="t" r="r" b="b"/>
            <a:pathLst>
              <a:path w="2287146" h="4574292">
                <a:moveTo>
                  <a:pt x="0" y="0"/>
                </a:moveTo>
                <a:lnTo>
                  <a:pt x="2287146" y="0"/>
                </a:lnTo>
                <a:lnTo>
                  <a:pt x="2287146" y="4574292"/>
                </a:lnTo>
                <a:lnTo>
                  <a:pt x="0" y="4574292"/>
                </a:lnTo>
                <a:close/>
              </a:path>
            </a:pathLst>
          </a:custGeom>
          <a:solidFill>
            <a:srgbClr val="00149E"/>
          </a:solidFill>
          <a:ln w="12700" cap="flat">
            <a:noFill/>
            <a:prstDash val="solid"/>
            <a:miter/>
          </a:ln>
        </p:spPr>
        <p:txBody>
          <a:bodyPr rtlCol="0" anchor="ctr"/>
          <a:lstStyle/>
          <a:p>
            <a:endParaRPr lang="nb-NO" dirty="0"/>
          </a:p>
        </p:txBody>
      </p:sp>
      <p:pic>
        <p:nvPicPr>
          <p:cNvPr id="15" name="logo_sbm">
            <a:extLst>
              <a:ext uri="{FF2B5EF4-FFF2-40B4-BE49-F238E27FC236}">
                <a16:creationId xmlns:a16="http://schemas.microsoft.com/office/drawing/2014/main" id="{D612595D-18D7-4536-84FD-F477B935832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649" y="381648"/>
            <a:ext cx="1594800" cy="461027"/>
          </a:xfrm>
          <a:prstGeom prst="rect">
            <a:avLst/>
          </a:prstGeom>
        </p:spPr>
      </p:pic>
      <p:sp>
        <p:nvSpPr>
          <p:cNvPr id="20" name="Plassholder for tekst 19">
            <a:extLst>
              <a:ext uri="{FF2B5EF4-FFF2-40B4-BE49-F238E27FC236}">
                <a16:creationId xmlns:a16="http://schemas.microsoft.com/office/drawing/2014/main" id="{B5277A7A-3935-49F9-8D45-29B95E97557B}"/>
              </a:ext>
            </a:extLst>
          </p:cNvPr>
          <p:cNvSpPr>
            <a:spLocks noGrp="1"/>
          </p:cNvSpPr>
          <p:nvPr>
            <p:ph type="body" sz="quarter" idx="13" hasCustomPrompt="1"/>
          </p:nvPr>
        </p:nvSpPr>
        <p:spPr>
          <a:xfrm>
            <a:off x="3352800" y="4367614"/>
            <a:ext cx="3522386" cy="215444"/>
          </a:xfrm>
        </p:spPr>
        <p:txBody>
          <a:bodyPr wrap="square">
            <a:spAutoFit/>
          </a:bodyPr>
          <a:lstStyle>
            <a:lvl1pPr marL="0" indent="0">
              <a:lnSpc>
                <a:spcPct val="100000"/>
              </a:lnSpc>
              <a:spcBef>
                <a:spcPts val="0"/>
              </a:spcBef>
              <a:buNone/>
              <a:defRPr sz="1400" b="0">
                <a:solidFill>
                  <a:srgbClr val="BFC0CA"/>
                </a:solidFill>
              </a:defRPr>
            </a:lvl1pPr>
          </a:lstStyle>
          <a:p>
            <a:pPr lvl="0"/>
            <a:r>
              <a:rPr lang="nb-NO" dirty="0"/>
              <a:t>Sted</a:t>
            </a:r>
          </a:p>
        </p:txBody>
      </p:sp>
      <p:sp>
        <p:nvSpPr>
          <p:cNvPr id="24" name="Plassholder for tekst 19">
            <a:extLst>
              <a:ext uri="{FF2B5EF4-FFF2-40B4-BE49-F238E27FC236}">
                <a16:creationId xmlns:a16="http://schemas.microsoft.com/office/drawing/2014/main" id="{911B98CE-3581-4BF1-B206-4C92FBAF172D}"/>
              </a:ext>
            </a:extLst>
          </p:cNvPr>
          <p:cNvSpPr>
            <a:spLocks noGrp="1"/>
          </p:cNvSpPr>
          <p:nvPr>
            <p:ph type="body" sz="quarter" idx="14" hasCustomPrompt="1"/>
          </p:nvPr>
        </p:nvSpPr>
        <p:spPr>
          <a:xfrm>
            <a:off x="378768" y="4367614"/>
            <a:ext cx="2599384" cy="215444"/>
          </a:xfrm>
        </p:spPr>
        <p:txBody>
          <a:bodyPr wrap="square">
            <a:spAutoFit/>
          </a:bodyPr>
          <a:lstStyle>
            <a:lvl1pPr marL="0" indent="0">
              <a:lnSpc>
                <a:spcPct val="100000"/>
              </a:lnSpc>
              <a:spcBef>
                <a:spcPts val="0"/>
              </a:spcBef>
              <a:buNone/>
              <a:defRPr sz="1400" b="1">
                <a:solidFill>
                  <a:srgbClr val="BFC0CA"/>
                </a:solidFill>
              </a:defRPr>
            </a:lvl1pPr>
          </a:lstStyle>
          <a:p>
            <a:pPr lvl="0"/>
            <a:r>
              <a:rPr lang="nb-NO" dirty="0"/>
              <a:t>Navn </a:t>
            </a:r>
            <a:r>
              <a:rPr lang="nb-NO" dirty="0" err="1"/>
              <a:t>Navnesen</a:t>
            </a:r>
            <a:endParaRPr lang="nb-NO" dirty="0"/>
          </a:p>
        </p:txBody>
      </p:sp>
      <p:sp>
        <p:nvSpPr>
          <p:cNvPr id="25" name="Plassholder for tekst 19">
            <a:extLst>
              <a:ext uri="{FF2B5EF4-FFF2-40B4-BE49-F238E27FC236}">
                <a16:creationId xmlns:a16="http://schemas.microsoft.com/office/drawing/2014/main" id="{6C66BB9C-A3B3-4C57-8D3D-8D3220BCC661}"/>
              </a:ext>
            </a:extLst>
          </p:cNvPr>
          <p:cNvSpPr>
            <a:spLocks noGrp="1"/>
          </p:cNvSpPr>
          <p:nvPr>
            <p:ph type="body" sz="quarter" idx="15" hasCustomPrompt="1"/>
          </p:nvPr>
        </p:nvSpPr>
        <p:spPr>
          <a:xfrm>
            <a:off x="378767" y="4593045"/>
            <a:ext cx="2599384" cy="215444"/>
          </a:xfrm>
        </p:spPr>
        <p:txBody>
          <a:bodyPr>
            <a:noAutofit/>
          </a:bodyPr>
          <a:lstStyle>
            <a:lvl1pPr marL="0" indent="0">
              <a:lnSpc>
                <a:spcPct val="100000"/>
              </a:lnSpc>
              <a:spcBef>
                <a:spcPts val="0"/>
              </a:spcBef>
              <a:buNone/>
              <a:defRPr sz="1400">
                <a:solidFill>
                  <a:srgbClr val="BFC0CA"/>
                </a:solidFill>
              </a:defRPr>
            </a:lvl1pPr>
          </a:lstStyle>
          <a:p>
            <a:pPr lvl="0"/>
            <a:r>
              <a:rPr lang="nb-NO" dirty="0"/>
              <a:t>Tittel</a:t>
            </a:r>
          </a:p>
        </p:txBody>
      </p:sp>
      <p:sp>
        <p:nvSpPr>
          <p:cNvPr id="27" name="Plassholder for bilde 26">
            <a:extLst>
              <a:ext uri="{FF2B5EF4-FFF2-40B4-BE49-F238E27FC236}">
                <a16:creationId xmlns:a16="http://schemas.microsoft.com/office/drawing/2014/main" id="{86949DF4-45C8-49B6-ABA3-91FF22C52ACD}"/>
              </a:ext>
            </a:extLst>
          </p:cNvPr>
          <p:cNvSpPr>
            <a:spLocks noGrp="1"/>
          </p:cNvSpPr>
          <p:nvPr>
            <p:ph type="pic" sz="quarter" idx="16"/>
          </p:nvPr>
        </p:nvSpPr>
        <p:spPr>
          <a:xfrm>
            <a:off x="7617708" y="0"/>
            <a:ext cx="4574292" cy="6858000"/>
          </a:xfrm>
        </p:spPr>
        <p:txBody>
          <a:bodyPr/>
          <a:lstStyle/>
          <a:p>
            <a:r>
              <a:rPr lang="nb-NO"/>
              <a:t>Klikk på ikonet for å legge til et bilde</a:t>
            </a:r>
            <a:endParaRPr lang="nb-NO" dirty="0"/>
          </a:p>
        </p:txBody>
      </p:sp>
      <p:pic>
        <p:nvPicPr>
          <p:cNvPr id="7" name="logo_more" hidden="1">
            <a:extLst>
              <a:ext uri="{FF2B5EF4-FFF2-40B4-BE49-F238E27FC236}">
                <a16:creationId xmlns:a16="http://schemas.microsoft.com/office/drawing/2014/main" id="{BC7EB8A2-5388-4A20-A961-A02F607BDA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47" y="374447"/>
            <a:ext cx="1464729" cy="450000"/>
          </a:xfrm>
          <a:prstGeom prst="rect">
            <a:avLst/>
          </a:prstGeom>
        </p:spPr>
      </p:pic>
      <p:grpSp>
        <p:nvGrpSpPr>
          <p:cNvPr id="5" name="logo_sbm_padded" hidden="1">
            <a:extLst>
              <a:ext uri="{FF2B5EF4-FFF2-40B4-BE49-F238E27FC236}">
                <a16:creationId xmlns:a16="http://schemas.microsoft.com/office/drawing/2014/main" id="{1EC0FD6F-F621-4748-B306-EA97C5E027E0}"/>
              </a:ext>
            </a:extLst>
          </p:cNvPr>
          <p:cNvGrpSpPr/>
          <p:nvPr userDrawn="1"/>
        </p:nvGrpSpPr>
        <p:grpSpPr>
          <a:xfrm>
            <a:off x="96986" y="285658"/>
            <a:ext cx="2019300" cy="653006"/>
            <a:chOff x="96986" y="285658"/>
            <a:chExt cx="2019300" cy="653006"/>
          </a:xfrm>
        </p:grpSpPr>
        <p:sp>
          <p:nvSpPr>
            <p:cNvPr id="18" name="Rektangel 17" hidden="1">
              <a:extLst>
                <a:ext uri="{FF2B5EF4-FFF2-40B4-BE49-F238E27FC236}">
                  <a16:creationId xmlns:a16="http://schemas.microsoft.com/office/drawing/2014/main" id="{953EFFE7-551C-4273-97C0-CF9201AAA600}"/>
                </a:ext>
              </a:extLst>
            </p:cNvPr>
            <p:cNvSpPr/>
            <p:nvPr userDrawn="1"/>
          </p:nvSpPr>
          <p:spPr>
            <a:xfrm>
              <a:off x="96986" y="285658"/>
              <a:ext cx="2019300" cy="6530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6" name="logo_sbm" hidden="1">
              <a:extLst>
                <a:ext uri="{FF2B5EF4-FFF2-40B4-BE49-F238E27FC236}">
                  <a16:creationId xmlns:a16="http://schemas.microsoft.com/office/drawing/2014/main" id="{9A12523E-A981-45D5-ACB2-3EB7D5DFF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648" y="381647"/>
              <a:ext cx="1594800" cy="461027"/>
            </a:xfrm>
            <a:prstGeom prst="rect">
              <a:avLst/>
            </a:prstGeom>
          </p:spPr>
        </p:pic>
      </p:grpSp>
    </p:spTree>
    <p:extLst>
      <p:ext uri="{BB962C8B-B14F-4D97-AF65-F5344CB8AC3E}">
        <p14:creationId xmlns:p14="http://schemas.microsoft.com/office/powerpoint/2010/main" val="11327119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ingress og innhold #1">
    <p:bg>
      <p:bgPr>
        <a:solidFill>
          <a:schemeClr val="l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6C557A7-6F47-43AD-8DBE-CF282000F3A1}"/>
              </a:ext>
            </a:extLst>
          </p:cNvPr>
          <p:cNvSpPr/>
          <p:nvPr userDrawn="1"/>
        </p:nvSpPr>
        <p:spPr>
          <a:xfrm>
            <a:off x="0" y="0"/>
            <a:ext cx="412611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CA5726CE-76C3-4C28-8662-76A63BB18E97}"/>
              </a:ext>
            </a:extLst>
          </p:cNvPr>
          <p:cNvSpPr>
            <a:spLocks noGrp="1"/>
          </p:cNvSpPr>
          <p:nvPr>
            <p:ph type="title"/>
          </p:nvPr>
        </p:nvSpPr>
        <p:spPr>
          <a:xfrm>
            <a:off x="378047" y="328226"/>
            <a:ext cx="3330353" cy="769441"/>
          </a:xfrm>
        </p:spPr>
        <p:txBody>
          <a:bodyPr/>
          <a:lstStyle/>
          <a:p>
            <a:r>
              <a:rPr lang="nb-NO"/>
              <a:t>Klikk for å redigere tittelstil</a:t>
            </a:r>
            <a:endParaRPr lang="nb-NO" dirty="0"/>
          </a:p>
        </p:txBody>
      </p:sp>
      <p:sp>
        <p:nvSpPr>
          <p:cNvPr id="5" name="Plassholder for lysbildenummer 4">
            <a:extLst>
              <a:ext uri="{FF2B5EF4-FFF2-40B4-BE49-F238E27FC236}">
                <a16:creationId xmlns:a16="http://schemas.microsoft.com/office/drawing/2014/main" id="{A970F202-FAF4-423E-A6B7-92A80D9E16E8}"/>
              </a:ext>
            </a:extLst>
          </p:cNvPr>
          <p:cNvSpPr>
            <a:spLocks noGrp="1"/>
          </p:cNvSpPr>
          <p:nvPr>
            <p:ph type="sldNum" sz="quarter" idx="12"/>
          </p:nvPr>
        </p:nvSpPr>
        <p:spPr/>
        <p:txBody>
          <a:bodyPr/>
          <a:lstStyle>
            <a:lvl1pPr algn="r">
              <a:defRPr>
                <a:solidFill>
                  <a:schemeClr val="dk2"/>
                </a:solidFill>
              </a:defRPr>
            </a:lvl1pPr>
          </a:lstStyle>
          <a:p>
            <a:fld id="{6DD166ED-3881-4404-BA28-64CF046EB0AA}" type="slidenum">
              <a:rPr lang="nb-NO" smtClean="0"/>
              <a:pPr/>
              <a:t>‹#›</a:t>
            </a:fld>
            <a:endParaRPr lang="nb-NO"/>
          </a:p>
        </p:txBody>
      </p:sp>
      <p:sp>
        <p:nvSpPr>
          <p:cNvPr id="11" name="Plassholder for tekst 8">
            <a:extLst>
              <a:ext uri="{FF2B5EF4-FFF2-40B4-BE49-F238E27FC236}">
                <a16:creationId xmlns:a16="http://schemas.microsoft.com/office/drawing/2014/main" id="{EA03D373-CE7B-4DE6-88C5-BEDB67A9FD49}"/>
              </a:ext>
            </a:extLst>
          </p:cNvPr>
          <p:cNvSpPr>
            <a:spLocks noGrp="1"/>
          </p:cNvSpPr>
          <p:nvPr>
            <p:ph type="body" sz="quarter" idx="14"/>
          </p:nvPr>
        </p:nvSpPr>
        <p:spPr>
          <a:xfrm>
            <a:off x="378047" y="1299762"/>
            <a:ext cx="3330353" cy="4403350"/>
          </a:xfrm>
          <a:prstGeom prst="rect">
            <a:avLst/>
          </a:prstGeom>
        </p:spPr>
        <p:txBody>
          <a:bodyPr lIns="0" tIns="0" rIns="0" bIns="0">
            <a:noAutofit/>
          </a:bodyPr>
          <a:lstStyle>
            <a:lvl1pPr marL="0" indent="0">
              <a:buNone/>
              <a:defRPr b="1">
                <a:latin typeface="+mj-lt"/>
              </a:defRPr>
            </a:lvl1pPr>
          </a:lstStyle>
          <a:p>
            <a:pPr lvl="0"/>
            <a:r>
              <a:rPr lang="nb-NO"/>
              <a:t>Klikk for å redigere tekststiler i malen</a:t>
            </a:r>
          </a:p>
        </p:txBody>
      </p:sp>
      <p:sp>
        <p:nvSpPr>
          <p:cNvPr id="25" name="Plassholder for tekst 8">
            <a:extLst>
              <a:ext uri="{FF2B5EF4-FFF2-40B4-BE49-F238E27FC236}">
                <a16:creationId xmlns:a16="http://schemas.microsoft.com/office/drawing/2014/main" id="{5AFB9D6F-7A60-4C6A-865C-B75113B840E3}"/>
              </a:ext>
            </a:extLst>
          </p:cNvPr>
          <p:cNvSpPr>
            <a:spLocks noGrp="1"/>
          </p:cNvSpPr>
          <p:nvPr>
            <p:ph type="body" sz="quarter" idx="15"/>
          </p:nvPr>
        </p:nvSpPr>
        <p:spPr>
          <a:xfrm>
            <a:off x="4504164" y="381004"/>
            <a:ext cx="7287310" cy="276999"/>
          </a:xfrm>
          <a:prstGeom prst="rect">
            <a:avLst/>
          </a:prstGeom>
        </p:spPr>
        <p:txBody>
          <a:bodyPr wrap="square" lIns="0" tIns="0" rIns="0" bIns="0">
            <a:spAutoFit/>
          </a:bodyPr>
          <a:lstStyle>
            <a:lvl1pPr marL="0" indent="0">
              <a:buNone/>
              <a:defRPr b="1">
                <a:latin typeface="+mj-lt"/>
              </a:defRPr>
            </a:lvl1pPr>
          </a:lstStyle>
          <a:p>
            <a:pPr lvl="0"/>
            <a:r>
              <a:rPr lang="nb-NO"/>
              <a:t>Klikk for å redigere tekststiler i malen</a:t>
            </a:r>
          </a:p>
        </p:txBody>
      </p:sp>
      <p:sp>
        <p:nvSpPr>
          <p:cNvPr id="4" name="addin_legendRight" hidden="1">
            <a:extLst>
              <a:ext uri="{FF2B5EF4-FFF2-40B4-BE49-F238E27FC236}">
                <a16:creationId xmlns:a16="http://schemas.microsoft.com/office/drawing/2014/main" id="{BBFF9288-1268-4ADB-A673-1CA7A310A4D9}"/>
              </a:ext>
            </a:extLst>
          </p:cNvPr>
          <p:cNvSpPr/>
          <p:nvPr userDrawn="1"/>
        </p:nvSpPr>
        <p:spPr>
          <a:xfrm>
            <a:off x="3087329" y="-511277"/>
            <a:ext cx="2556387" cy="300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legendRight</a:t>
            </a:r>
            <a:endParaRPr lang="nb-NO" dirty="0"/>
          </a:p>
        </p:txBody>
      </p:sp>
      <p:pic>
        <p:nvPicPr>
          <p:cNvPr id="10" name="logo_more" hidden="1">
            <a:extLst>
              <a:ext uri="{FF2B5EF4-FFF2-40B4-BE49-F238E27FC236}">
                <a16:creationId xmlns:a16="http://schemas.microsoft.com/office/drawing/2014/main" id="{F310A455-083B-4110-8D0A-BAA7E4AEDA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47" y="6160370"/>
            <a:ext cx="1054734" cy="324040"/>
          </a:xfrm>
          <a:prstGeom prst="rect">
            <a:avLst/>
          </a:prstGeom>
        </p:spPr>
      </p:pic>
      <p:sp>
        <p:nvSpPr>
          <p:cNvPr id="7" name="Plassholder for innhold 6">
            <a:extLst>
              <a:ext uri="{FF2B5EF4-FFF2-40B4-BE49-F238E27FC236}">
                <a16:creationId xmlns:a16="http://schemas.microsoft.com/office/drawing/2014/main" id="{BB4FCAE7-90E1-410B-BCBA-7595AEC8C3E9}"/>
              </a:ext>
            </a:extLst>
          </p:cNvPr>
          <p:cNvSpPr>
            <a:spLocks noGrp="1"/>
          </p:cNvSpPr>
          <p:nvPr>
            <p:ph sz="quarter" idx="18"/>
          </p:nvPr>
        </p:nvSpPr>
        <p:spPr>
          <a:xfrm>
            <a:off x="4504164" y="1299762"/>
            <a:ext cx="7287310" cy="4403350"/>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3" name="logo_sbm">
            <a:extLst>
              <a:ext uri="{FF2B5EF4-FFF2-40B4-BE49-F238E27FC236}">
                <a16:creationId xmlns:a16="http://schemas.microsoft.com/office/drawing/2014/main" id="{4CDC6D06-306B-49AD-961F-981D7D3A1A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048" y="6189866"/>
            <a:ext cx="1757419" cy="288000"/>
          </a:xfrm>
          <a:prstGeom prst="rect">
            <a:avLst/>
          </a:prstGeom>
        </p:spPr>
      </p:pic>
      <p:grpSp>
        <p:nvGrpSpPr>
          <p:cNvPr id="12" name="logo_sbm_padded" hidden="1">
            <a:extLst>
              <a:ext uri="{FF2B5EF4-FFF2-40B4-BE49-F238E27FC236}">
                <a16:creationId xmlns:a16="http://schemas.microsoft.com/office/drawing/2014/main" id="{195ED3B9-5660-406C-A287-9F7BCA94754A}"/>
              </a:ext>
            </a:extLst>
          </p:cNvPr>
          <p:cNvGrpSpPr/>
          <p:nvPr userDrawn="1"/>
        </p:nvGrpSpPr>
        <p:grpSpPr>
          <a:xfrm>
            <a:off x="337327" y="6145877"/>
            <a:ext cx="2054830" cy="409407"/>
            <a:chOff x="3324225" y="5937662"/>
            <a:chExt cx="2054830" cy="409407"/>
          </a:xfrm>
        </p:grpSpPr>
        <p:sp>
          <p:nvSpPr>
            <p:cNvPr id="14" name="Rektangel 13" hidden="1">
              <a:extLst>
                <a:ext uri="{FF2B5EF4-FFF2-40B4-BE49-F238E27FC236}">
                  <a16:creationId xmlns:a16="http://schemas.microsoft.com/office/drawing/2014/main" id="{E8C5C0A6-A3F6-4C3C-9AA3-A1EA42723D65}"/>
                </a:ext>
              </a:extLst>
            </p:cNvPr>
            <p:cNvSpPr/>
            <p:nvPr userDrawn="1"/>
          </p:nvSpPr>
          <p:spPr>
            <a:xfrm>
              <a:off x="3324225" y="5937662"/>
              <a:ext cx="2054830" cy="40940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logo_sbm" hidden="1">
              <a:extLst>
                <a:ext uri="{FF2B5EF4-FFF2-40B4-BE49-F238E27FC236}">
                  <a16:creationId xmlns:a16="http://schemas.microsoft.com/office/drawing/2014/main" id="{399EDAE6-1A10-4B67-AC72-198F7EF1A43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65241" y="5981255"/>
              <a:ext cx="1757419" cy="288000"/>
            </a:xfrm>
            <a:prstGeom prst="rect">
              <a:avLst/>
            </a:prstGeom>
            <a:ln>
              <a:noFill/>
            </a:ln>
          </p:spPr>
        </p:pic>
      </p:grpSp>
      <p:grpSp>
        <p:nvGrpSpPr>
          <p:cNvPr id="19" name="logo_more_padded" hidden="1">
            <a:extLst>
              <a:ext uri="{FF2B5EF4-FFF2-40B4-BE49-F238E27FC236}">
                <a16:creationId xmlns:a16="http://schemas.microsoft.com/office/drawing/2014/main" id="{75A1B770-F320-46D6-BA1D-803D804DD836}"/>
              </a:ext>
            </a:extLst>
          </p:cNvPr>
          <p:cNvGrpSpPr/>
          <p:nvPr userDrawn="1"/>
        </p:nvGrpSpPr>
        <p:grpSpPr>
          <a:xfrm>
            <a:off x="337032" y="6119067"/>
            <a:ext cx="2054830" cy="409407"/>
            <a:chOff x="3476625" y="6090062"/>
            <a:chExt cx="2054830" cy="409407"/>
          </a:xfrm>
        </p:grpSpPr>
        <p:sp>
          <p:nvSpPr>
            <p:cNvPr id="20" name="Rektangel 19" hidden="1">
              <a:extLst>
                <a:ext uri="{FF2B5EF4-FFF2-40B4-BE49-F238E27FC236}">
                  <a16:creationId xmlns:a16="http://schemas.microsoft.com/office/drawing/2014/main" id="{C5E4B71D-DE47-4276-98A2-1746CAF06824}"/>
                </a:ext>
              </a:extLst>
            </p:cNvPr>
            <p:cNvSpPr/>
            <p:nvPr userDrawn="1"/>
          </p:nvSpPr>
          <p:spPr>
            <a:xfrm>
              <a:off x="3476625" y="6090062"/>
              <a:ext cx="2054830" cy="40940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1" name="logo_more" hidden="1">
              <a:extLst>
                <a:ext uri="{FF2B5EF4-FFF2-40B4-BE49-F238E27FC236}">
                  <a16:creationId xmlns:a16="http://schemas.microsoft.com/office/drawing/2014/main" id="{980AD9DA-95C1-4074-A4D4-23EC1893F3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7640" y="6129641"/>
              <a:ext cx="1054734" cy="324040"/>
            </a:xfrm>
            <a:prstGeom prst="rect">
              <a:avLst/>
            </a:prstGeom>
          </p:spPr>
        </p:pic>
      </p:grpSp>
    </p:spTree>
    <p:extLst>
      <p:ext uri="{BB962C8B-B14F-4D97-AF65-F5344CB8AC3E}">
        <p14:creationId xmlns:p14="http://schemas.microsoft.com/office/powerpoint/2010/main" val="51874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ingress og to innholdsbokser">
    <p:bg>
      <p:bgPr>
        <a:solidFill>
          <a:schemeClr val="l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6C557A7-6F47-43AD-8DBE-CF282000F3A1}"/>
              </a:ext>
            </a:extLst>
          </p:cNvPr>
          <p:cNvSpPr/>
          <p:nvPr userDrawn="1"/>
        </p:nvSpPr>
        <p:spPr>
          <a:xfrm>
            <a:off x="0" y="0"/>
            <a:ext cx="412611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CA5726CE-76C3-4C28-8662-76A63BB18E97}"/>
              </a:ext>
            </a:extLst>
          </p:cNvPr>
          <p:cNvSpPr>
            <a:spLocks noGrp="1"/>
          </p:cNvSpPr>
          <p:nvPr>
            <p:ph type="title"/>
          </p:nvPr>
        </p:nvSpPr>
        <p:spPr>
          <a:xfrm>
            <a:off x="378047" y="328226"/>
            <a:ext cx="3330353" cy="769441"/>
          </a:xfrm>
        </p:spPr>
        <p:txBody>
          <a:bodyPr/>
          <a:lstStyle>
            <a:lvl1pPr>
              <a:defRPr b="1"/>
            </a:lvl1pPr>
          </a:lstStyle>
          <a:p>
            <a:r>
              <a:rPr lang="nb-NO"/>
              <a:t>Klikk for å redigere tittelstil</a:t>
            </a:r>
            <a:endParaRPr lang="nb-NO" dirty="0"/>
          </a:p>
        </p:txBody>
      </p:sp>
      <p:sp>
        <p:nvSpPr>
          <p:cNvPr id="5" name="Plassholder for lysbildenummer 4">
            <a:extLst>
              <a:ext uri="{FF2B5EF4-FFF2-40B4-BE49-F238E27FC236}">
                <a16:creationId xmlns:a16="http://schemas.microsoft.com/office/drawing/2014/main" id="{A970F202-FAF4-423E-A6B7-92A80D9E16E8}"/>
              </a:ext>
            </a:extLst>
          </p:cNvPr>
          <p:cNvSpPr>
            <a:spLocks noGrp="1"/>
          </p:cNvSpPr>
          <p:nvPr>
            <p:ph type="sldNum" sz="quarter" idx="12"/>
          </p:nvPr>
        </p:nvSpPr>
        <p:spPr/>
        <p:txBody>
          <a:bodyPr/>
          <a:lstStyle>
            <a:lvl1pPr algn="r">
              <a:defRPr>
                <a:solidFill>
                  <a:schemeClr val="dk2"/>
                </a:solidFill>
              </a:defRPr>
            </a:lvl1pPr>
          </a:lstStyle>
          <a:p>
            <a:fld id="{6DD166ED-3881-4404-BA28-64CF046EB0AA}" type="slidenum">
              <a:rPr lang="nb-NO" smtClean="0"/>
              <a:pPr/>
              <a:t>‹#›</a:t>
            </a:fld>
            <a:endParaRPr lang="nb-NO"/>
          </a:p>
        </p:txBody>
      </p:sp>
      <p:sp>
        <p:nvSpPr>
          <p:cNvPr id="11" name="Plassholder for tekst 8">
            <a:extLst>
              <a:ext uri="{FF2B5EF4-FFF2-40B4-BE49-F238E27FC236}">
                <a16:creationId xmlns:a16="http://schemas.microsoft.com/office/drawing/2014/main" id="{EA03D373-CE7B-4DE6-88C5-BEDB67A9FD49}"/>
              </a:ext>
            </a:extLst>
          </p:cNvPr>
          <p:cNvSpPr>
            <a:spLocks noGrp="1"/>
          </p:cNvSpPr>
          <p:nvPr>
            <p:ph type="body" sz="quarter" idx="14"/>
          </p:nvPr>
        </p:nvSpPr>
        <p:spPr>
          <a:xfrm>
            <a:off x="378047" y="1299762"/>
            <a:ext cx="3330353" cy="4403350"/>
          </a:xfrm>
          <a:prstGeom prst="rect">
            <a:avLst/>
          </a:prstGeom>
        </p:spPr>
        <p:txBody>
          <a:bodyPr lIns="0" tIns="0" rIns="0" bIns="0">
            <a:noAutofit/>
          </a:bodyPr>
          <a:lstStyle>
            <a:lvl1pPr marL="0" indent="0">
              <a:buNone/>
              <a:defRPr b="1">
                <a:latin typeface="+mj-lt"/>
              </a:defRPr>
            </a:lvl1pPr>
          </a:lstStyle>
          <a:p>
            <a:pPr lvl="0"/>
            <a:r>
              <a:rPr lang="nb-NO"/>
              <a:t>Klikk for å redigere tekststiler i malen</a:t>
            </a:r>
          </a:p>
        </p:txBody>
      </p:sp>
      <p:sp>
        <p:nvSpPr>
          <p:cNvPr id="25" name="Plassholder for tekst 8">
            <a:extLst>
              <a:ext uri="{FF2B5EF4-FFF2-40B4-BE49-F238E27FC236}">
                <a16:creationId xmlns:a16="http://schemas.microsoft.com/office/drawing/2014/main" id="{5AFB9D6F-7A60-4C6A-865C-B75113B840E3}"/>
              </a:ext>
            </a:extLst>
          </p:cNvPr>
          <p:cNvSpPr>
            <a:spLocks noGrp="1"/>
          </p:cNvSpPr>
          <p:nvPr>
            <p:ph type="body" sz="quarter" idx="15"/>
          </p:nvPr>
        </p:nvSpPr>
        <p:spPr>
          <a:xfrm>
            <a:off x="4511364" y="340524"/>
            <a:ext cx="3205264" cy="215444"/>
          </a:xfrm>
          <a:prstGeom prst="rect">
            <a:avLst/>
          </a:prstGeom>
        </p:spPr>
        <p:txBody>
          <a:bodyPr wrap="square" lIns="0" tIns="0" rIns="0" bIns="0">
            <a:spAutoFit/>
          </a:bodyPr>
          <a:lstStyle>
            <a:lvl1pPr marL="0" indent="0">
              <a:buNone/>
              <a:defRPr sz="1400" b="1">
                <a:latin typeface="+mj-lt"/>
              </a:defRPr>
            </a:lvl1pPr>
          </a:lstStyle>
          <a:p>
            <a:pPr lvl="0"/>
            <a:r>
              <a:rPr lang="nb-NO"/>
              <a:t>Klikk for å redigere tekststiler i malen</a:t>
            </a:r>
          </a:p>
        </p:txBody>
      </p:sp>
      <p:sp>
        <p:nvSpPr>
          <p:cNvPr id="13" name="Plassholder for tekst 8">
            <a:extLst>
              <a:ext uri="{FF2B5EF4-FFF2-40B4-BE49-F238E27FC236}">
                <a16:creationId xmlns:a16="http://schemas.microsoft.com/office/drawing/2014/main" id="{0E5649DD-FE8F-483B-9274-D68B8702D9D1}"/>
              </a:ext>
            </a:extLst>
          </p:cNvPr>
          <p:cNvSpPr>
            <a:spLocks noGrp="1"/>
          </p:cNvSpPr>
          <p:nvPr>
            <p:ph type="body" sz="quarter" idx="19"/>
          </p:nvPr>
        </p:nvSpPr>
        <p:spPr>
          <a:xfrm>
            <a:off x="8586211" y="340524"/>
            <a:ext cx="3205263" cy="215444"/>
          </a:xfrm>
          <a:prstGeom prst="rect">
            <a:avLst/>
          </a:prstGeom>
        </p:spPr>
        <p:txBody>
          <a:bodyPr wrap="square" lIns="0" tIns="0" rIns="0" bIns="0">
            <a:spAutoFit/>
          </a:bodyPr>
          <a:lstStyle>
            <a:lvl1pPr marL="0" indent="0">
              <a:buNone/>
              <a:defRPr sz="1400" b="1">
                <a:latin typeface="+mj-lt"/>
              </a:defRPr>
            </a:lvl1pPr>
          </a:lstStyle>
          <a:p>
            <a:pPr lvl="0"/>
            <a:r>
              <a:rPr lang="nb-NO"/>
              <a:t>Klikk for å redigere tekststiler i malen</a:t>
            </a:r>
          </a:p>
        </p:txBody>
      </p:sp>
      <p:pic>
        <p:nvPicPr>
          <p:cNvPr id="14" name="logo_more" hidden="1">
            <a:extLst>
              <a:ext uri="{FF2B5EF4-FFF2-40B4-BE49-F238E27FC236}">
                <a16:creationId xmlns:a16="http://schemas.microsoft.com/office/drawing/2014/main" id="{B3F20CEE-1C42-4295-9DCE-49248B287D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47" y="6160370"/>
            <a:ext cx="1054734" cy="324040"/>
          </a:xfrm>
          <a:prstGeom prst="rect">
            <a:avLst/>
          </a:prstGeom>
        </p:spPr>
      </p:pic>
      <p:sp>
        <p:nvSpPr>
          <p:cNvPr id="4" name="Plassholder for innhold 3">
            <a:extLst>
              <a:ext uri="{FF2B5EF4-FFF2-40B4-BE49-F238E27FC236}">
                <a16:creationId xmlns:a16="http://schemas.microsoft.com/office/drawing/2014/main" id="{9DE03F55-03D1-42B8-B833-6541F6895C2B}"/>
              </a:ext>
            </a:extLst>
          </p:cNvPr>
          <p:cNvSpPr>
            <a:spLocks noGrp="1"/>
          </p:cNvSpPr>
          <p:nvPr>
            <p:ph sz="quarter" idx="20"/>
          </p:nvPr>
        </p:nvSpPr>
        <p:spPr>
          <a:xfrm>
            <a:off x="4511364" y="1299762"/>
            <a:ext cx="3205264" cy="4403350"/>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innhold 6">
            <a:extLst>
              <a:ext uri="{FF2B5EF4-FFF2-40B4-BE49-F238E27FC236}">
                <a16:creationId xmlns:a16="http://schemas.microsoft.com/office/drawing/2014/main" id="{1BFF6710-E073-4B22-9DC1-CE0C2540A833}"/>
              </a:ext>
            </a:extLst>
          </p:cNvPr>
          <p:cNvSpPr>
            <a:spLocks noGrp="1"/>
          </p:cNvSpPr>
          <p:nvPr>
            <p:ph sz="quarter" idx="21"/>
          </p:nvPr>
        </p:nvSpPr>
        <p:spPr>
          <a:xfrm>
            <a:off x="8586210" y="1299762"/>
            <a:ext cx="3205264" cy="4403350"/>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5" name="logo_sbm">
            <a:extLst>
              <a:ext uri="{FF2B5EF4-FFF2-40B4-BE49-F238E27FC236}">
                <a16:creationId xmlns:a16="http://schemas.microsoft.com/office/drawing/2014/main" id="{C8ECE0AE-BB11-4B0F-991E-335939C758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048" y="6189866"/>
            <a:ext cx="1757419" cy="288000"/>
          </a:xfrm>
          <a:prstGeom prst="rect">
            <a:avLst/>
          </a:prstGeom>
        </p:spPr>
      </p:pic>
      <p:sp>
        <p:nvSpPr>
          <p:cNvPr id="19" name="Plassholder for tekst 8">
            <a:extLst>
              <a:ext uri="{FF2B5EF4-FFF2-40B4-BE49-F238E27FC236}">
                <a16:creationId xmlns:a16="http://schemas.microsoft.com/office/drawing/2014/main" id="{D98B5C55-A60E-49D9-80F4-BEAD77127192}"/>
              </a:ext>
            </a:extLst>
          </p:cNvPr>
          <p:cNvSpPr>
            <a:spLocks noGrp="1"/>
          </p:cNvSpPr>
          <p:nvPr>
            <p:ph type="body" sz="quarter" idx="22" hasCustomPrompt="1"/>
          </p:nvPr>
        </p:nvSpPr>
        <p:spPr>
          <a:xfrm>
            <a:off x="4511364" y="543851"/>
            <a:ext cx="3205264" cy="215444"/>
          </a:xfrm>
          <a:prstGeom prst="rect">
            <a:avLst/>
          </a:prstGeom>
        </p:spPr>
        <p:txBody>
          <a:bodyPr wrap="square" lIns="0" tIns="0" rIns="0" bIns="0">
            <a:spAutoFit/>
          </a:bodyPr>
          <a:lstStyle>
            <a:lvl1pPr marL="0" indent="0">
              <a:buNone/>
              <a:defRPr sz="1400" b="0">
                <a:latin typeface="+mj-lt"/>
              </a:defRPr>
            </a:lvl1pPr>
          </a:lstStyle>
          <a:p>
            <a:pPr lvl="0"/>
            <a:r>
              <a:rPr lang="nb-NO" dirty="0"/>
              <a:t>Undertittel</a:t>
            </a:r>
          </a:p>
        </p:txBody>
      </p:sp>
      <p:sp>
        <p:nvSpPr>
          <p:cNvPr id="20" name="Plassholder for tekst 8">
            <a:extLst>
              <a:ext uri="{FF2B5EF4-FFF2-40B4-BE49-F238E27FC236}">
                <a16:creationId xmlns:a16="http://schemas.microsoft.com/office/drawing/2014/main" id="{BA7A4C95-82E9-4A4F-BB5E-BAB7736C78B8}"/>
              </a:ext>
            </a:extLst>
          </p:cNvPr>
          <p:cNvSpPr>
            <a:spLocks noGrp="1"/>
          </p:cNvSpPr>
          <p:nvPr>
            <p:ph type="body" sz="quarter" idx="23" hasCustomPrompt="1"/>
          </p:nvPr>
        </p:nvSpPr>
        <p:spPr>
          <a:xfrm>
            <a:off x="8586211" y="543851"/>
            <a:ext cx="3205264" cy="215444"/>
          </a:xfrm>
          <a:prstGeom prst="rect">
            <a:avLst/>
          </a:prstGeom>
        </p:spPr>
        <p:txBody>
          <a:bodyPr wrap="square" lIns="0" tIns="0" rIns="0" bIns="0">
            <a:spAutoFit/>
          </a:bodyPr>
          <a:lstStyle>
            <a:lvl1pPr marL="0" indent="0">
              <a:buNone/>
              <a:defRPr sz="1400" b="0">
                <a:latin typeface="+mj-lt"/>
              </a:defRPr>
            </a:lvl1pPr>
          </a:lstStyle>
          <a:p>
            <a:pPr lvl="0"/>
            <a:r>
              <a:rPr lang="nb-NO" dirty="0"/>
              <a:t>Undertittel</a:t>
            </a:r>
          </a:p>
        </p:txBody>
      </p:sp>
      <p:grpSp>
        <p:nvGrpSpPr>
          <p:cNvPr id="16" name="logo_sbm_padded" hidden="1">
            <a:extLst>
              <a:ext uri="{FF2B5EF4-FFF2-40B4-BE49-F238E27FC236}">
                <a16:creationId xmlns:a16="http://schemas.microsoft.com/office/drawing/2014/main" id="{BD013DCC-679B-4844-A037-BFFF4F3832D7}"/>
              </a:ext>
            </a:extLst>
          </p:cNvPr>
          <p:cNvGrpSpPr/>
          <p:nvPr userDrawn="1"/>
        </p:nvGrpSpPr>
        <p:grpSpPr>
          <a:xfrm>
            <a:off x="337327" y="6145877"/>
            <a:ext cx="2054830" cy="409407"/>
            <a:chOff x="3324225" y="5937662"/>
            <a:chExt cx="2054830" cy="409407"/>
          </a:xfrm>
        </p:grpSpPr>
        <p:sp>
          <p:nvSpPr>
            <p:cNvPr id="17" name="Rektangel 16" hidden="1">
              <a:extLst>
                <a:ext uri="{FF2B5EF4-FFF2-40B4-BE49-F238E27FC236}">
                  <a16:creationId xmlns:a16="http://schemas.microsoft.com/office/drawing/2014/main" id="{C22EB71C-3FF1-4AAF-9DD2-4CB3DE2E753F}"/>
                </a:ext>
              </a:extLst>
            </p:cNvPr>
            <p:cNvSpPr/>
            <p:nvPr userDrawn="1"/>
          </p:nvSpPr>
          <p:spPr>
            <a:xfrm>
              <a:off x="3324225" y="5937662"/>
              <a:ext cx="2054830" cy="40940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logo_sbm" hidden="1">
              <a:extLst>
                <a:ext uri="{FF2B5EF4-FFF2-40B4-BE49-F238E27FC236}">
                  <a16:creationId xmlns:a16="http://schemas.microsoft.com/office/drawing/2014/main" id="{4DF7B5DA-F738-42BC-AEB6-FEEFA108BE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65241" y="5981255"/>
              <a:ext cx="1757419" cy="288000"/>
            </a:xfrm>
            <a:prstGeom prst="rect">
              <a:avLst/>
            </a:prstGeom>
            <a:ln>
              <a:noFill/>
            </a:ln>
          </p:spPr>
        </p:pic>
      </p:grpSp>
      <p:grpSp>
        <p:nvGrpSpPr>
          <p:cNvPr id="24" name="logo_more_padded" hidden="1">
            <a:extLst>
              <a:ext uri="{FF2B5EF4-FFF2-40B4-BE49-F238E27FC236}">
                <a16:creationId xmlns:a16="http://schemas.microsoft.com/office/drawing/2014/main" id="{4E638684-A340-4B73-9F55-5E5243956F32}"/>
              </a:ext>
            </a:extLst>
          </p:cNvPr>
          <p:cNvGrpSpPr/>
          <p:nvPr userDrawn="1"/>
        </p:nvGrpSpPr>
        <p:grpSpPr>
          <a:xfrm>
            <a:off x="337032" y="6119067"/>
            <a:ext cx="2054830" cy="409407"/>
            <a:chOff x="3476625" y="6090062"/>
            <a:chExt cx="2054830" cy="409407"/>
          </a:xfrm>
        </p:grpSpPr>
        <p:sp>
          <p:nvSpPr>
            <p:cNvPr id="26" name="Rektangel 25" hidden="1">
              <a:extLst>
                <a:ext uri="{FF2B5EF4-FFF2-40B4-BE49-F238E27FC236}">
                  <a16:creationId xmlns:a16="http://schemas.microsoft.com/office/drawing/2014/main" id="{A9AE8515-3346-4DAB-BC79-F8C1874F6FF7}"/>
                </a:ext>
              </a:extLst>
            </p:cNvPr>
            <p:cNvSpPr/>
            <p:nvPr userDrawn="1"/>
          </p:nvSpPr>
          <p:spPr>
            <a:xfrm>
              <a:off x="3476625" y="6090062"/>
              <a:ext cx="2054830" cy="40940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7" name="logo_more" hidden="1">
              <a:extLst>
                <a:ext uri="{FF2B5EF4-FFF2-40B4-BE49-F238E27FC236}">
                  <a16:creationId xmlns:a16="http://schemas.microsoft.com/office/drawing/2014/main" id="{798BFF74-B270-45C0-8B61-4E793AA9EC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7640" y="6129641"/>
              <a:ext cx="1054734" cy="324040"/>
            </a:xfrm>
            <a:prstGeom prst="rect">
              <a:avLst/>
            </a:prstGeom>
          </p:spPr>
        </p:pic>
      </p:grpSp>
    </p:spTree>
    <p:extLst>
      <p:ext uri="{BB962C8B-B14F-4D97-AF65-F5344CB8AC3E}">
        <p14:creationId xmlns:p14="http://schemas.microsoft.com/office/powerpoint/2010/main" val="3801181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ingress og to innholdsbokser med beskrivelse">
    <p:bg>
      <p:bgPr>
        <a:solidFill>
          <a:schemeClr val="l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6C557A7-6F47-43AD-8DBE-CF282000F3A1}"/>
              </a:ext>
            </a:extLst>
          </p:cNvPr>
          <p:cNvSpPr/>
          <p:nvPr userDrawn="1"/>
        </p:nvSpPr>
        <p:spPr>
          <a:xfrm>
            <a:off x="0" y="0"/>
            <a:ext cx="412611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CA5726CE-76C3-4C28-8662-76A63BB18E97}"/>
              </a:ext>
            </a:extLst>
          </p:cNvPr>
          <p:cNvSpPr>
            <a:spLocks noGrp="1"/>
          </p:cNvSpPr>
          <p:nvPr>
            <p:ph type="title"/>
          </p:nvPr>
        </p:nvSpPr>
        <p:spPr>
          <a:xfrm>
            <a:off x="378047" y="328226"/>
            <a:ext cx="3330353" cy="769441"/>
          </a:xfrm>
        </p:spPr>
        <p:txBody>
          <a:bodyPr/>
          <a:lstStyle>
            <a:lvl1pPr>
              <a:defRPr b="1"/>
            </a:lvl1pPr>
          </a:lstStyle>
          <a:p>
            <a:r>
              <a:rPr lang="nb-NO"/>
              <a:t>Klikk for å redigere tittelstil</a:t>
            </a:r>
            <a:endParaRPr lang="nb-NO" dirty="0"/>
          </a:p>
        </p:txBody>
      </p:sp>
      <p:sp>
        <p:nvSpPr>
          <p:cNvPr id="5" name="Plassholder for lysbildenummer 4">
            <a:extLst>
              <a:ext uri="{FF2B5EF4-FFF2-40B4-BE49-F238E27FC236}">
                <a16:creationId xmlns:a16="http://schemas.microsoft.com/office/drawing/2014/main" id="{A970F202-FAF4-423E-A6B7-92A80D9E16E8}"/>
              </a:ext>
            </a:extLst>
          </p:cNvPr>
          <p:cNvSpPr>
            <a:spLocks noGrp="1"/>
          </p:cNvSpPr>
          <p:nvPr>
            <p:ph type="sldNum" sz="quarter" idx="12"/>
          </p:nvPr>
        </p:nvSpPr>
        <p:spPr/>
        <p:txBody>
          <a:bodyPr/>
          <a:lstStyle>
            <a:lvl1pPr algn="r">
              <a:defRPr>
                <a:solidFill>
                  <a:schemeClr val="dk2"/>
                </a:solidFill>
              </a:defRPr>
            </a:lvl1pPr>
          </a:lstStyle>
          <a:p>
            <a:fld id="{6DD166ED-3881-4404-BA28-64CF046EB0AA}" type="slidenum">
              <a:rPr lang="nb-NO" smtClean="0"/>
              <a:pPr/>
              <a:t>‹#›</a:t>
            </a:fld>
            <a:endParaRPr lang="nb-NO"/>
          </a:p>
        </p:txBody>
      </p:sp>
      <p:sp>
        <p:nvSpPr>
          <p:cNvPr id="11" name="Plassholder for tekst 8">
            <a:extLst>
              <a:ext uri="{FF2B5EF4-FFF2-40B4-BE49-F238E27FC236}">
                <a16:creationId xmlns:a16="http://schemas.microsoft.com/office/drawing/2014/main" id="{EA03D373-CE7B-4DE6-88C5-BEDB67A9FD49}"/>
              </a:ext>
            </a:extLst>
          </p:cNvPr>
          <p:cNvSpPr>
            <a:spLocks noGrp="1"/>
          </p:cNvSpPr>
          <p:nvPr>
            <p:ph type="body" sz="quarter" idx="14"/>
          </p:nvPr>
        </p:nvSpPr>
        <p:spPr>
          <a:xfrm>
            <a:off x="378047" y="1299762"/>
            <a:ext cx="3330353" cy="4403350"/>
          </a:xfrm>
          <a:prstGeom prst="rect">
            <a:avLst/>
          </a:prstGeom>
        </p:spPr>
        <p:txBody>
          <a:bodyPr lIns="0" tIns="0" rIns="0" bIns="0">
            <a:noAutofit/>
          </a:bodyPr>
          <a:lstStyle>
            <a:lvl1pPr marL="0" indent="0">
              <a:buNone/>
              <a:defRPr b="1">
                <a:latin typeface="+mj-lt"/>
              </a:defRPr>
            </a:lvl1pPr>
          </a:lstStyle>
          <a:p>
            <a:pPr lvl="0"/>
            <a:r>
              <a:rPr lang="nb-NO"/>
              <a:t>Klikk for å redigere tekststiler i malen</a:t>
            </a:r>
          </a:p>
        </p:txBody>
      </p:sp>
      <p:sp>
        <p:nvSpPr>
          <p:cNvPr id="14" name="Plassholder for tekst 8">
            <a:extLst>
              <a:ext uri="{FF2B5EF4-FFF2-40B4-BE49-F238E27FC236}">
                <a16:creationId xmlns:a16="http://schemas.microsoft.com/office/drawing/2014/main" id="{B2CB6F4C-7114-4DD8-AAC3-C7E7945B658E}"/>
              </a:ext>
            </a:extLst>
          </p:cNvPr>
          <p:cNvSpPr>
            <a:spLocks noGrp="1"/>
          </p:cNvSpPr>
          <p:nvPr>
            <p:ph type="body" sz="quarter" idx="20" hasCustomPrompt="1"/>
          </p:nvPr>
        </p:nvSpPr>
        <p:spPr>
          <a:xfrm>
            <a:off x="4475368" y="5111684"/>
            <a:ext cx="3205264" cy="215444"/>
          </a:xfrm>
          <a:prstGeom prst="rect">
            <a:avLst/>
          </a:prstGeom>
        </p:spPr>
        <p:txBody>
          <a:bodyPr wrap="square" lIns="0" tIns="0" rIns="0" bIns="0">
            <a:spAutoFit/>
          </a:bodyPr>
          <a:lstStyle>
            <a:lvl1pPr marL="0" indent="0">
              <a:buNone/>
              <a:defRPr sz="1400" b="1">
                <a:latin typeface="+mj-lt"/>
              </a:defRPr>
            </a:lvl1pPr>
          </a:lstStyle>
          <a:p>
            <a:pPr lvl="0"/>
            <a:r>
              <a:rPr lang="nb-NO" dirty="0"/>
              <a:t>Mellomtittel</a:t>
            </a:r>
          </a:p>
        </p:txBody>
      </p:sp>
      <p:sp>
        <p:nvSpPr>
          <p:cNvPr id="15" name="Plassholder for tekst 8">
            <a:extLst>
              <a:ext uri="{FF2B5EF4-FFF2-40B4-BE49-F238E27FC236}">
                <a16:creationId xmlns:a16="http://schemas.microsoft.com/office/drawing/2014/main" id="{27DF99CC-AB6C-46AA-8139-AAF18A7F2A7B}"/>
              </a:ext>
            </a:extLst>
          </p:cNvPr>
          <p:cNvSpPr>
            <a:spLocks noGrp="1"/>
          </p:cNvSpPr>
          <p:nvPr>
            <p:ph type="body" sz="quarter" idx="21" hasCustomPrompt="1"/>
          </p:nvPr>
        </p:nvSpPr>
        <p:spPr>
          <a:xfrm>
            <a:off x="8586210" y="5111684"/>
            <a:ext cx="3205264" cy="215444"/>
          </a:xfrm>
          <a:prstGeom prst="rect">
            <a:avLst/>
          </a:prstGeom>
        </p:spPr>
        <p:txBody>
          <a:bodyPr wrap="square" lIns="0" tIns="0" rIns="0" bIns="0">
            <a:spAutoFit/>
          </a:bodyPr>
          <a:lstStyle>
            <a:lvl1pPr marL="0" indent="0">
              <a:buNone/>
              <a:defRPr sz="1400" b="1">
                <a:latin typeface="+mj-lt"/>
              </a:defRPr>
            </a:lvl1pPr>
          </a:lstStyle>
          <a:p>
            <a:pPr lvl="0"/>
            <a:r>
              <a:rPr lang="nb-NO" dirty="0"/>
              <a:t>Mellomtittel</a:t>
            </a:r>
          </a:p>
        </p:txBody>
      </p:sp>
      <p:sp>
        <p:nvSpPr>
          <p:cNvPr id="16" name="Plassholder for tekst 8">
            <a:extLst>
              <a:ext uri="{FF2B5EF4-FFF2-40B4-BE49-F238E27FC236}">
                <a16:creationId xmlns:a16="http://schemas.microsoft.com/office/drawing/2014/main" id="{11434E24-43F2-41EA-A815-2B282D8DD264}"/>
              </a:ext>
            </a:extLst>
          </p:cNvPr>
          <p:cNvSpPr>
            <a:spLocks noGrp="1"/>
          </p:cNvSpPr>
          <p:nvPr>
            <p:ph type="body" sz="quarter" idx="22"/>
          </p:nvPr>
        </p:nvSpPr>
        <p:spPr>
          <a:xfrm>
            <a:off x="4475368" y="5435967"/>
            <a:ext cx="3205264" cy="615553"/>
          </a:xfrm>
          <a:prstGeom prst="rect">
            <a:avLst/>
          </a:prstGeom>
        </p:spPr>
        <p:txBody>
          <a:bodyPr wrap="square" lIns="0" tIns="0" rIns="0" bIns="0">
            <a:noAutofit/>
          </a:bodyPr>
          <a:lstStyle>
            <a:lvl1pPr marL="0" indent="0">
              <a:spcAft>
                <a:spcPts val="0"/>
              </a:spcAft>
              <a:buNone/>
              <a:defRPr sz="1000">
                <a:latin typeface="+mn-lt"/>
              </a:defRPr>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A78D3E84-A024-47F6-9BDE-1D9C125CA9DC}"/>
              </a:ext>
            </a:extLst>
          </p:cNvPr>
          <p:cNvSpPr>
            <a:spLocks noGrp="1"/>
          </p:cNvSpPr>
          <p:nvPr>
            <p:ph type="body" sz="quarter" idx="23"/>
          </p:nvPr>
        </p:nvSpPr>
        <p:spPr>
          <a:xfrm>
            <a:off x="8586210" y="5435967"/>
            <a:ext cx="3205264" cy="615553"/>
          </a:xfrm>
          <a:prstGeom prst="rect">
            <a:avLst/>
          </a:prstGeom>
        </p:spPr>
        <p:txBody>
          <a:bodyPr wrap="square" lIns="0" tIns="0" rIns="0" bIns="0">
            <a:noAutofit/>
          </a:bodyPr>
          <a:lstStyle>
            <a:lvl1pPr marL="0" indent="0">
              <a:spcAft>
                <a:spcPts val="0"/>
              </a:spcAft>
              <a:buNone/>
              <a:defRPr sz="1000">
                <a:latin typeface="+mn-lt"/>
              </a:defRPr>
            </a:lvl1pPr>
          </a:lstStyle>
          <a:p>
            <a:pPr lvl="0"/>
            <a:r>
              <a:rPr lang="nb-NO"/>
              <a:t>Klikk for å redigere tekststiler i malen</a:t>
            </a:r>
          </a:p>
        </p:txBody>
      </p:sp>
      <p:pic>
        <p:nvPicPr>
          <p:cNvPr id="18" name="logo_more" hidden="1">
            <a:extLst>
              <a:ext uri="{FF2B5EF4-FFF2-40B4-BE49-F238E27FC236}">
                <a16:creationId xmlns:a16="http://schemas.microsoft.com/office/drawing/2014/main" id="{6F992A9B-C8F6-4491-8773-5D826B6D7C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47" y="6160370"/>
            <a:ext cx="1054734" cy="324040"/>
          </a:xfrm>
          <a:prstGeom prst="rect">
            <a:avLst/>
          </a:prstGeom>
        </p:spPr>
      </p:pic>
      <p:sp>
        <p:nvSpPr>
          <p:cNvPr id="4" name="Plassholder for innhold 3">
            <a:extLst>
              <a:ext uri="{FF2B5EF4-FFF2-40B4-BE49-F238E27FC236}">
                <a16:creationId xmlns:a16="http://schemas.microsoft.com/office/drawing/2014/main" id="{6D2E79CC-7DC2-485B-9018-59F90FFCE671}"/>
              </a:ext>
            </a:extLst>
          </p:cNvPr>
          <p:cNvSpPr>
            <a:spLocks noGrp="1"/>
          </p:cNvSpPr>
          <p:nvPr>
            <p:ph sz="quarter" idx="24"/>
          </p:nvPr>
        </p:nvSpPr>
        <p:spPr>
          <a:xfrm>
            <a:off x="4511364" y="1299762"/>
            <a:ext cx="3205264" cy="3499271"/>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innhold 6">
            <a:extLst>
              <a:ext uri="{FF2B5EF4-FFF2-40B4-BE49-F238E27FC236}">
                <a16:creationId xmlns:a16="http://schemas.microsoft.com/office/drawing/2014/main" id="{B2B5CC56-8D6D-4094-8EAA-CA4EBE6B47D0}"/>
              </a:ext>
            </a:extLst>
          </p:cNvPr>
          <p:cNvSpPr>
            <a:spLocks noGrp="1"/>
          </p:cNvSpPr>
          <p:nvPr>
            <p:ph sz="quarter" idx="25"/>
          </p:nvPr>
        </p:nvSpPr>
        <p:spPr>
          <a:xfrm>
            <a:off x="8586210" y="1299762"/>
            <a:ext cx="3205264" cy="3499271"/>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9" name="logo_sbm">
            <a:extLst>
              <a:ext uri="{FF2B5EF4-FFF2-40B4-BE49-F238E27FC236}">
                <a16:creationId xmlns:a16="http://schemas.microsoft.com/office/drawing/2014/main" id="{B2462D2D-A988-4D80-BF51-92E74DCB0C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048" y="6189866"/>
            <a:ext cx="1757419" cy="288000"/>
          </a:xfrm>
          <a:prstGeom prst="rect">
            <a:avLst/>
          </a:prstGeom>
        </p:spPr>
      </p:pic>
      <p:sp>
        <p:nvSpPr>
          <p:cNvPr id="20" name="Plassholder for tekst 8">
            <a:extLst>
              <a:ext uri="{FF2B5EF4-FFF2-40B4-BE49-F238E27FC236}">
                <a16:creationId xmlns:a16="http://schemas.microsoft.com/office/drawing/2014/main" id="{03059E65-7081-496D-88B6-032F8FB74DCD}"/>
              </a:ext>
            </a:extLst>
          </p:cNvPr>
          <p:cNvSpPr>
            <a:spLocks noGrp="1"/>
          </p:cNvSpPr>
          <p:nvPr>
            <p:ph type="body" sz="quarter" idx="15"/>
          </p:nvPr>
        </p:nvSpPr>
        <p:spPr>
          <a:xfrm>
            <a:off x="4511364" y="340524"/>
            <a:ext cx="3205264" cy="215444"/>
          </a:xfrm>
          <a:prstGeom prst="rect">
            <a:avLst/>
          </a:prstGeom>
        </p:spPr>
        <p:txBody>
          <a:bodyPr wrap="square" lIns="0" tIns="0" rIns="0" bIns="0">
            <a:spAutoFit/>
          </a:bodyPr>
          <a:lstStyle>
            <a:lvl1pPr marL="0" indent="0">
              <a:buNone/>
              <a:defRPr sz="1400" b="1">
                <a:latin typeface="+mj-lt"/>
              </a:defRPr>
            </a:lvl1pPr>
          </a:lstStyle>
          <a:p>
            <a:pPr lvl="0"/>
            <a:r>
              <a:rPr lang="nb-NO"/>
              <a:t>Klikk for å redigere tekststiler i malen</a:t>
            </a:r>
          </a:p>
        </p:txBody>
      </p:sp>
      <p:sp>
        <p:nvSpPr>
          <p:cNvPr id="21" name="Plassholder for tekst 8">
            <a:extLst>
              <a:ext uri="{FF2B5EF4-FFF2-40B4-BE49-F238E27FC236}">
                <a16:creationId xmlns:a16="http://schemas.microsoft.com/office/drawing/2014/main" id="{8F982826-EEAB-47E3-8B9E-CD9478C64B9B}"/>
              </a:ext>
            </a:extLst>
          </p:cNvPr>
          <p:cNvSpPr>
            <a:spLocks noGrp="1"/>
          </p:cNvSpPr>
          <p:nvPr>
            <p:ph type="body" sz="quarter" idx="19"/>
          </p:nvPr>
        </p:nvSpPr>
        <p:spPr>
          <a:xfrm>
            <a:off x="8586211" y="340524"/>
            <a:ext cx="3205263" cy="215444"/>
          </a:xfrm>
          <a:prstGeom prst="rect">
            <a:avLst/>
          </a:prstGeom>
        </p:spPr>
        <p:txBody>
          <a:bodyPr wrap="square" lIns="0" tIns="0" rIns="0" bIns="0">
            <a:spAutoFit/>
          </a:bodyPr>
          <a:lstStyle>
            <a:lvl1pPr marL="0" indent="0">
              <a:buNone/>
              <a:defRPr sz="1400" b="1">
                <a:latin typeface="+mj-lt"/>
              </a:defRPr>
            </a:lvl1pPr>
          </a:lstStyle>
          <a:p>
            <a:pPr lvl="0"/>
            <a:r>
              <a:rPr lang="nb-NO"/>
              <a:t>Klikk for å redigere tekststiler i malen</a:t>
            </a:r>
          </a:p>
        </p:txBody>
      </p:sp>
      <p:sp>
        <p:nvSpPr>
          <p:cNvPr id="22" name="Plassholder for tekst 8">
            <a:extLst>
              <a:ext uri="{FF2B5EF4-FFF2-40B4-BE49-F238E27FC236}">
                <a16:creationId xmlns:a16="http://schemas.microsoft.com/office/drawing/2014/main" id="{AEE9EE53-384E-4005-957E-52E622DC99EB}"/>
              </a:ext>
            </a:extLst>
          </p:cNvPr>
          <p:cNvSpPr>
            <a:spLocks noGrp="1"/>
          </p:cNvSpPr>
          <p:nvPr>
            <p:ph type="body" sz="quarter" idx="26" hasCustomPrompt="1"/>
          </p:nvPr>
        </p:nvSpPr>
        <p:spPr>
          <a:xfrm>
            <a:off x="4511364" y="543851"/>
            <a:ext cx="3205264" cy="215444"/>
          </a:xfrm>
          <a:prstGeom prst="rect">
            <a:avLst/>
          </a:prstGeom>
        </p:spPr>
        <p:txBody>
          <a:bodyPr wrap="square" lIns="0" tIns="0" rIns="0" bIns="0">
            <a:spAutoFit/>
          </a:bodyPr>
          <a:lstStyle>
            <a:lvl1pPr marL="0" indent="0">
              <a:buNone/>
              <a:defRPr sz="1400" b="0">
                <a:latin typeface="+mj-lt"/>
              </a:defRPr>
            </a:lvl1pPr>
          </a:lstStyle>
          <a:p>
            <a:pPr lvl="0"/>
            <a:r>
              <a:rPr lang="nb-NO" dirty="0"/>
              <a:t>Undertittel</a:t>
            </a:r>
          </a:p>
        </p:txBody>
      </p:sp>
      <p:sp>
        <p:nvSpPr>
          <p:cNvPr id="23" name="Plassholder for tekst 8">
            <a:extLst>
              <a:ext uri="{FF2B5EF4-FFF2-40B4-BE49-F238E27FC236}">
                <a16:creationId xmlns:a16="http://schemas.microsoft.com/office/drawing/2014/main" id="{4B39BE5B-6565-4425-948E-E8BB935FB5C9}"/>
              </a:ext>
            </a:extLst>
          </p:cNvPr>
          <p:cNvSpPr>
            <a:spLocks noGrp="1"/>
          </p:cNvSpPr>
          <p:nvPr>
            <p:ph type="body" sz="quarter" idx="27" hasCustomPrompt="1"/>
          </p:nvPr>
        </p:nvSpPr>
        <p:spPr>
          <a:xfrm>
            <a:off x="8586211" y="543851"/>
            <a:ext cx="3205264" cy="215444"/>
          </a:xfrm>
          <a:prstGeom prst="rect">
            <a:avLst/>
          </a:prstGeom>
        </p:spPr>
        <p:txBody>
          <a:bodyPr wrap="square" lIns="0" tIns="0" rIns="0" bIns="0">
            <a:spAutoFit/>
          </a:bodyPr>
          <a:lstStyle>
            <a:lvl1pPr marL="0" indent="0">
              <a:buNone/>
              <a:defRPr sz="1400" b="0">
                <a:latin typeface="+mj-lt"/>
              </a:defRPr>
            </a:lvl1pPr>
          </a:lstStyle>
          <a:p>
            <a:pPr lvl="0"/>
            <a:r>
              <a:rPr lang="nb-NO" dirty="0"/>
              <a:t>Undertittel</a:t>
            </a:r>
          </a:p>
        </p:txBody>
      </p:sp>
      <p:grpSp>
        <p:nvGrpSpPr>
          <p:cNvPr id="24" name="logo_sbm_padded" hidden="1">
            <a:extLst>
              <a:ext uri="{FF2B5EF4-FFF2-40B4-BE49-F238E27FC236}">
                <a16:creationId xmlns:a16="http://schemas.microsoft.com/office/drawing/2014/main" id="{F96E4E91-F58A-44D8-A77B-9B6CFB3186F9}"/>
              </a:ext>
            </a:extLst>
          </p:cNvPr>
          <p:cNvGrpSpPr/>
          <p:nvPr userDrawn="1"/>
        </p:nvGrpSpPr>
        <p:grpSpPr>
          <a:xfrm>
            <a:off x="337327" y="6145877"/>
            <a:ext cx="2054830" cy="409407"/>
            <a:chOff x="3324225" y="5937662"/>
            <a:chExt cx="2054830" cy="409407"/>
          </a:xfrm>
        </p:grpSpPr>
        <p:sp>
          <p:nvSpPr>
            <p:cNvPr id="25" name="Rektangel 24" hidden="1">
              <a:extLst>
                <a:ext uri="{FF2B5EF4-FFF2-40B4-BE49-F238E27FC236}">
                  <a16:creationId xmlns:a16="http://schemas.microsoft.com/office/drawing/2014/main" id="{9EB0D40E-0E99-4ACC-A574-4A7981F8EB7E}"/>
                </a:ext>
              </a:extLst>
            </p:cNvPr>
            <p:cNvSpPr/>
            <p:nvPr userDrawn="1"/>
          </p:nvSpPr>
          <p:spPr>
            <a:xfrm>
              <a:off x="3324225" y="5937662"/>
              <a:ext cx="2054830" cy="40940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6" name="logo_sbm" hidden="1">
              <a:extLst>
                <a:ext uri="{FF2B5EF4-FFF2-40B4-BE49-F238E27FC236}">
                  <a16:creationId xmlns:a16="http://schemas.microsoft.com/office/drawing/2014/main" id="{CCCA617A-5B8D-407F-874D-C96EBB37AC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65241" y="5981255"/>
              <a:ext cx="1757419" cy="288000"/>
            </a:xfrm>
            <a:prstGeom prst="rect">
              <a:avLst/>
            </a:prstGeom>
            <a:ln>
              <a:noFill/>
            </a:ln>
          </p:spPr>
        </p:pic>
      </p:grpSp>
      <p:grpSp>
        <p:nvGrpSpPr>
          <p:cNvPr id="27" name="logo_more_padded" hidden="1">
            <a:extLst>
              <a:ext uri="{FF2B5EF4-FFF2-40B4-BE49-F238E27FC236}">
                <a16:creationId xmlns:a16="http://schemas.microsoft.com/office/drawing/2014/main" id="{8F6AEE74-D33A-48C8-8DCD-770DBA5D1AA8}"/>
              </a:ext>
            </a:extLst>
          </p:cNvPr>
          <p:cNvGrpSpPr/>
          <p:nvPr userDrawn="1"/>
        </p:nvGrpSpPr>
        <p:grpSpPr>
          <a:xfrm>
            <a:off x="337327" y="6145877"/>
            <a:ext cx="2054830" cy="409407"/>
            <a:chOff x="3476625" y="6090062"/>
            <a:chExt cx="2054830" cy="409407"/>
          </a:xfrm>
        </p:grpSpPr>
        <p:sp>
          <p:nvSpPr>
            <p:cNvPr id="28" name="Rektangel 27" hidden="1">
              <a:extLst>
                <a:ext uri="{FF2B5EF4-FFF2-40B4-BE49-F238E27FC236}">
                  <a16:creationId xmlns:a16="http://schemas.microsoft.com/office/drawing/2014/main" id="{8EDA790D-4327-4CD7-82FF-68E77F4D0E2B}"/>
                </a:ext>
              </a:extLst>
            </p:cNvPr>
            <p:cNvSpPr/>
            <p:nvPr userDrawn="1"/>
          </p:nvSpPr>
          <p:spPr>
            <a:xfrm>
              <a:off x="3476625" y="6090062"/>
              <a:ext cx="2054830" cy="40940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9" name="logo_more" hidden="1">
              <a:extLst>
                <a:ext uri="{FF2B5EF4-FFF2-40B4-BE49-F238E27FC236}">
                  <a16:creationId xmlns:a16="http://schemas.microsoft.com/office/drawing/2014/main" id="{07FDBECC-E45E-49D6-85AE-8962ED2306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7640" y="6129641"/>
              <a:ext cx="937426" cy="288000"/>
            </a:xfrm>
            <a:prstGeom prst="rect">
              <a:avLst/>
            </a:prstGeom>
          </p:spPr>
        </p:pic>
      </p:grpSp>
    </p:spTree>
    <p:extLst>
      <p:ext uri="{BB962C8B-B14F-4D97-AF65-F5344CB8AC3E}">
        <p14:creationId xmlns:p14="http://schemas.microsoft.com/office/powerpoint/2010/main" val="15778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ingress og 4 innholdsbokser">
    <p:bg>
      <p:bgPr>
        <a:solidFill>
          <a:schemeClr val="l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6C557A7-6F47-43AD-8DBE-CF282000F3A1}"/>
              </a:ext>
            </a:extLst>
          </p:cNvPr>
          <p:cNvSpPr/>
          <p:nvPr userDrawn="1"/>
        </p:nvSpPr>
        <p:spPr>
          <a:xfrm>
            <a:off x="0" y="0"/>
            <a:ext cx="412611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CA5726CE-76C3-4C28-8662-76A63BB18E97}"/>
              </a:ext>
            </a:extLst>
          </p:cNvPr>
          <p:cNvSpPr>
            <a:spLocks noGrp="1"/>
          </p:cNvSpPr>
          <p:nvPr>
            <p:ph type="title"/>
          </p:nvPr>
        </p:nvSpPr>
        <p:spPr>
          <a:xfrm>
            <a:off x="378047" y="328226"/>
            <a:ext cx="3330353" cy="769441"/>
          </a:xfrm>
        </p:spPr>
        <p:txBody>
          <a:bodyPr/>
          <a:lstStyle>
            <a:lvl1pPr>
              <a:defRPr b="1"/>
            </a:lvl1pPr>
          </a:lstStyle>
          <a:p>
            <a:r>
              <a:rPr lang="nb-NO"/>
              <a:t>Klikk for å redigere tittelstil</a:t>
            </a:r>
            <a:endParaRPr lang="nb-NO" dirty="0"/>
          </a:p>
        </p:txBody>
      </p:sp>
      <p:sp>
        <p:nvSpPr>
          <p:cNvPr id="5" name="Plassholder for lysbildenummer 4">
            <a:extLst>
              <a:ext uri="{FF2B5EF4-FFF2-40B4-BE49-F238E27FC236}">
                <a16:creationId xmlns:a16="http://schemas.microsoft.com/office/drawing/2014/main" id="{A970F202-FAF4-423E-A6B7-92A80D9E16E8}"/>
              </a:ext>
            </a:extLst>
          </p:cNvPr>
          <p:cNvSpPr>
            <a:spLocks noGrp="1"/>
          </p:cNvSpPr>
          <p:nvPr>
            <p:ph type="sldNum" sz="quarter" idx="12"/>
          </p:nvPr>
        </p:nvSpPr>
        <p:spPr/>
        <p:txBody>
          <a:bodyPr/>
          <a:lstStyle>
            <a:lvl1pPr algn="r">
              <a:defRPr>
                <a:solidFill>
                  <a:schemeClr val="dk2"/>
                </a:solidFill>
              </a:defRPr>
            </a:lvl1pPr>
          </a:lstStyle>
          <a:p>
            <a:fld id="{6DD166ED-3881-4404-BA28-64CF046EB0AA}" type="slidenum">
              <a:rPr lang="nb-NO" smtClean="0"/>
              <a:pPr/>
              <a:t>‹#›</a:t>
            </a:fld>
            <a:endParaRPr lang="nb-NO"/>
          </a:p>
        </p:txBody>
      </p:sp>
      <p:sp>
        <p:nvSpPr>
          <p:cNvPr id="11" name="Plassholder for tekst 8">
            <a:extLst>
              <a:ext uri="{FF2B5EF4-FFF2-40B4-BE49-F238E27FC236}">
                <a16:creationId xmlns:a16="http://schemas.microsoft.com/office/drawing/2014/main" id="{EA03D373-CE7B-4DE6-88C5-BEDB67A9FD49}"/>
              </a:ext>
            </a:extLst>
          </p:cNvPr>
          <p:cNvSpPr>
            <a:spLocks noGrp="1"/>
          </p:cNvSpPr>
          <p:nvPr>
            <p:ph type="body" sz="quarter" idx="14"/>
          </p:nvPr>
        </p:nvSpPr>
        <p:spPr>
          <a:xfrm>
            <a:off x="378047" y="1299762"/>
            <a:ext cx="3330353" cy="4403350"/>
          </a:xfrm>
          <a:prstGeom prst="rect">
            <a:avLst/>
          </a:prstGeom>
        </p:spPr>
        <p:txBody>
          <a:bodyPr lIns="0" tIns="0" rIns="0" bIns="0">
            <a:noAutofit/>
          </a:bodyPr>
          <a:lstStyle>
            <a:lvl1pPr marL="0" indent="0">
              <a:buNone/>
              <a:defRPr b="1">
                <a:latin typeface="+mj-lt"/>
              </a:defRPr>
            </a:lvl1pPr>
          </a:lstStyle>
          <a:p>
            <a:pPr lvl="0"/>
            <a:r>
              <a:rPr lang="nb-NO"/>
              <a:t>Klikk for å redigere tekststiler i malen</a:t>
            </a:r>
          </a:p>
        </p:txBody>
      </p:sp>
      <p:sp>
        <p:nvSpPr>
          <p:cNvPr id="18" name="addin_legendRight" hidden="1">
            <a:extLst>
              <a:ext uri="{FF2B5EF4-FFF2-40B4-BE49-F238E27FC236}">
                <a16:creationId xmlns:a16="http://schemas.microsoft.com/office/drawing/2014/main" id="{FB35E218-381C-44B2-82A0-977FF13BBE14}"/>
              </a:ext>
            </a:extLst>
          </p:cNvPr>
          <p:cNvSpPr/>
          <p:nvPr userDrawn="1"/>
        </p:nvSpPr>
        <p:spPr>
          <a:xfrm>
            <a:off x="3087329" y="-511277"/>
            <a:ext cx="2556387" cy="300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legendRight</a:t>
            </a:r>
            <a:endParaRPr lang="nb-NO" dirty="0"/>
          </a:p>
        </p:txBody>
      </p:sp>
      <p:pic>
        <p:nvPicPr>
          <p:cNvPr id="19" name="logo_more" hidden="1">
            <a:extLst>
              <a:ext uri="{FF2B5EF4-FFF2-40B4-BE49-F238E27FC236}">
                <a16:creationId xmlns:a16="http://schemas.microsoft.com/office/drawing/2014/main" id="{48717FEA-7E1C-4BD9-AB0E-7EB675C8B9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47" y="6160370"/>
            <a:ext cx="1054734" cy="324040"/>
          </a:xfrm>
          <a:prstGeom prst="rect">
            <a:avLst/>
          </a:prstGeom>
        </p:spPr>
      </p:pic>
      <p:sp>
        <p:nvSpPr>
          <p:cNvPr id="4" name="Plassholder for innhold 3">
            <a:extLst>
              <a:ext uri="{FF2B5EF4-FFF2-40B4-BE49-F238E27FC236}">
                <a16:creationId xmlns:a16="http://schemas.microsoft.com/office/drawing/2014/main" id="{4353821C-3870-4833-9CA2-1388854687C0}"/>
              </a:ext>
            </a:extLst>
          </p:cNvPr>
          <p:cNvSpPr>
            <a:spLocks noGrp="1"/>
          </p:cNvSpPr>
          <p:nvPr>
            <p:ph sz="quarter" idx="24"/>
          </p:nvPr>
        </p:nvSpPr>
        <p:spPr>
          <a:xfrm>
            <a:off x="4511366" y="900113"/>
            <a:ext cx="3222403" cy="2088253"/>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6">
            <a:extLst>
              <a:ext uri="{FF2B5EF4-FFF2-40B4-BE49-F238E27FC236}">
                <a16:creationId xmlns:a16="http://schemas.microsoft.com/office/drawing/2014/main" id="{7C2C5E20-4981-410B-8656-9FAC21E270D2}"/>
              </a:ext>
            </a:extLst>
          </p:cNvPr>
          <p:cNvSpPr>
            <a:spLocks noGrp="1"/>
          </p:cNvSpPr>
          <p:nvPr>
            <p:ph sz="quarter" idx="25"/>
          </p:nvPr>
        </p:nvSpPr>
        <p:spPr>
          <a:xfrm>
            <a:off x="8569072" y="900113"/>
            <a:ext cx="3222403" cy="2088253"/>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C137778A-E78D-41A2-A8BE-72857E79D598}"/>
              </a:ext>
            </a:extLst>
          </p:cNvPr>
          <p:cNvSpPr>
            <a:spLocks noGrp="1"/>
          </p:cNvSpPr>
          <p:nvPr>
            <p:ph sz="quarter" idx="26"/>
          </p:nvPr>
        </p:nvSpPr>
        <p:spPr>
          <a:xfrm>
            <a:off x="4511366" y="4140517"/>
            <a:ext cx="3222403" cy="2088253"/>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innhold 8">
            <a:extLst>
              <a:ext uri="{FF2B5EF4-FFF2-40B4-BE49-F238E27FC236}">
                <a16:creationId xmlns:a16="http://schemas.microsoft.com/office/drawing/2014/main" id="{43DC8D13-2136-48B7-B9EF-CB1D32BD91DC}"/>
              </a:ext>
            </a:extLst>
          </p:cNvPr>
          <p:cNvSpPr>
            <a:spLocks noGrp="1"/>
          </p:cNvSpPr>
          <p:nvPr>
            <p:ph sz="quarter" idx="27"/>
          </p:nvPr>
        </p:nvSpPr>
        <p:spPr>
          <a:xfrm>
            <a:off x="8569072" y="4140517"/>
            <a:ext cx="3222403" cy="2088253"/>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20" name="logo_sbm">
            <a:extLst>
              <a:ext uri="{FF2B5EF4-FFF2-40B4-BE49-F238E27FC236}">
                <a16:creationId xmlns:a16="http://schemas.microsoft.com/office/drawing/2014/main" id="{3A14D968-BAB0-4697-84DE-538BA17D12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048" y="6189866"/>
            <a:ext cx="1757419" cy="288000"/>
          </a:xfrm>
          <a:prstGeom prst="rect">
            <a:avLst/>
          </a:prstGeom>
        </p:spPr>
      </p:pic>
      <p:sp>
        <p:nvSpPr>
          <p:cNvPr id="21" name="Plassholder for tekst 8">
            <a:extLst>
              <a:ext uri="{FF2B5EF4-FFF2-40B4-BE49-F238E27FC236}">
                <a16:creationId xmlns:a16="http://schemas.microsoft.com/office/drawing/2014/main" id="{CA654E4B-51A3-421E-8264-0BBA3D884B8F}"/>
              </a:ext>
            </a:extLst>
          </p:cNvPr>
          <p:cNvSpPr>
            <a:spLocks noGrp="1"/>
          </p:cNvSpPr>
          <p:nvPr>
            <p:ph type="body" sz="quarter" idx="15"/>
          </p:nvPr>
        </p:nvSpPr>
        <p:spPr>
          <a:xfrm>
            <a:off x="4511364" y="340524"/>
            <a:ext cx="3205264" cy="215444"/>
          </a:xfrm>
          <a:prstGeom prst="rect">
            <a:avLst/>
          </a:prstGeom>
        </p:spPr>
        <p:txBody>
          <a:bodyPr wrap="square" lIns="0" tIns="0" rIns="0" bIns="0">
            <a:spAutoFit/>
          </a:bodyPr>
          <a:lstStyle>
            <a:lvl1pPr marL="0" indent="0">
              <a:buNone/>
              <a:defRPr sz="1400" b="1">
                <a:latin typeface="+mj-lt"/>
              </a:defRPr>
            </a:lvl1pPr>
          </a:lstStyle>
          <a:p>
            <a:pPr lvl="0"/>
            <a:r>
              <a:rPr lang="nb-NO"/>
              <a:t>Klikk for å redigere tekststiler i malen</a:t>
            </a:r>
          </a:p>
        </p:txBody>
      </p:sp>
      <p:sp>
        <p:nvSpPr>
          <p:cNvPr id="22" name="Plassholder for tekst 8">
            <a:extLst>
              <a:ext uri="{FF2B5EF4-FFF2-40B4-BE49-F238E27FC236}">
                <a16:creationId xmlns:a16="http://schemas.microsoft.com/office/drawing/2014/main" id="{FBA299BA-2852-4357-8FCA-EC0ED20AE4E3}"/>
              </a:ext>
            </a:extLst>
          </p:cNvPr>
          <p:cNvSpPr>
            <a:spLocks noGrp="1"/>
          </p:cNvSpPr>
          <p:nvPr>
            <p:ph type="body" sz="quarter" idx="19"/>
          </p:nvPr>
        </p:nvSpPr>
        <p:spPr>
          <a:xfrm>
            <a:off x="8586211" y="340524"/>
            <a:ext cx="3205263" cy="215444"/>
          </a:xfrm>
          <a:prstGeom prst="rect">
            <a:avLst/>
          </a:prstGeom>
        </p:spPr>
        <p:txBody>
          <a:bodyPr wrap="square" lIns="0" tIns="0" rIns="0" bIns="0">
            <a:spAutoFit/>
          </a:bodyPr>
          <a:lstStyle>
            <a:lvl1pPr marL="0" indent="0">
              <a:buNone/>
              <a:defRPr sz="1400" b="1">
                <a:latin typeface="+mj-lt"/>
              </a:defRPr>
            </a:lvl1pPr>
          </a:lstStyle>
          <a:p>
            <a:pPr lvl="0"/>
            <a:r>
              <a:rPr lang="nb-NO"/>
              <a:t>Klikk for å redigere tekststiler i malen</a:t>
            </a:r>
          </a:p>
        </p:txBody>
      </p:sp>
      <p:sp>
        <p:nvSpPr>
          <p:cNvPr id="23" name="Plassholder for tekst 8">
            <a:extLst>
              <a:ext uri="{FF2B5EF4-FFF2-40B4-BE49-F238E27FC236}">
                <a16:creationId xmlns:a16="http://schemas.microsoft.com/office/drawing/2014/main" id="{7B1F3709-4DCA-4113-8595-9D03D82574F9}"/>
              </a:ext>
            </a:extLst>
          </p:cNvPr>
          <p:cNvSpPr>
            <a:spLocks noGrp="1"/>
          </p:cNvSpPr>
          <p:nvPr>
            <p:ph type="body" sz="quarter" idx="22" hasCustomPrompt="1"/>
          </p:nvPr>
        </p:nvSpPr>
        <p:spPr>
          <a:xfrm>
            <a:off x="4511364" y="543851"/>
            <a:ext cx="3205264" cy="215444"/>
          </a:xfrm>
          <a:prstGeom prst="rect">
            <a:avLst/>
          </a:prstGeom>
        </p:spPr>
        <p:txBody>
          <a:bodyPr wrap="square" lIns="0" tIns="0" rIns="0" bIns="0">
            <a:spAutoFit/>
          </a:bodyPr>
          <a:lstStyle>
            <a:lvl1pPr marL="0" indent="0">
              <a:buNone/>
              <a:defRPr sz="1400" b="0">
                <a:latin typeface="+mj-lt"/>
              </a:defRPr>
            </a:lvl1pPr>
          </a:lstStyle>
          <a:p>
            <a:pPr lvl="0"/>
            <a:r>
              <a:rPr lang="nb-NO" dirty="0"/>
              <a:t>Undertittel</a:t>
            </a:r>
          </a:p>
        </p:txBody>
      </p:sp>
      <p:sp>
        <p:nvSpPr>
          <p:cNvPr id="24" name="Plassholder for tekst 8">
            <a:extLst>
              <a:ext uri="{FF2B5EF4-FFF2-40B4-BE49-F238E27FC236}">
                <a16:creationId xmlns:a16="http://schemas.microsoft.com/office/drawing/2014/main" id="{C21FF4C6-68C4-491A-8EE1-B01231230A50}"/>
              </a:ext>
            </a:extLst>
          </p:cNvPr>
          <p:cNvSpPr>
            <a:spLocks noGrp="1"/>
          </p:cNvSpPr>
          <p:nvPr>
            <p:ph type="body" sz="quarter" idx="28" hasCustomPrompt="1"/>
          </p:nvPr>
        </p:nvSpPr>
        <p:spPr>
          <a:xfrm>
            <a:off x="8586211" y="543851"/>
            <a:ext cx="3205264" cy="215444"/>
          </a:xfrm>
          <a:prstGeom prst="rect">
            <a:avLst/>
          </a:prstGeom>
        </p:spPr>
        <p:txBody>
          <a:bodyPr wrap="square" lIns="0" tIns="0" rIns="0" bIns="0">
            <a:spAutoFit/>
          </a:bodyPr>
          <a:lstStyle>
            <a:lvl1pPr marL="0" indent="0">
              <a:buNone/>
              <a:defRPr sz="1400" b="0">
                <a:latin typeface="+mj-lt"/>
              </a:defRPr>
            </a:lvl1pPr>
          </a:lstStyle>
          <a:p>
            <a:pPr lvl="0"/>
            <a:r>
              <a:rPr lang="nb-NO" dirty="0"/>
              <a:t>Undertittel</a:t>
            </a:r>
          </a:p>
        </p:txBody>
      </p:sp>
      <p:sp>
        <p:nvSpPr>
          <p:cNvPr id="30" name="Plassholder for tekst 8">
            <a:extLst>
              <a:ext uri="{FF2B5EF4-FFF2-40B4-BE49-F238E27FC236}">
                <a16:creationId xmlns:a16="http://schemas.microsoft.com/office/drawing/2014/main" id="{C1412F57-4542-48B1-834E-32C4F6C9AE1F}"/>
              </a:ext>
            </a:extLst>
          </p:cNvPr>
          <p:cNvSpPr>
            <a:spLocks noGrp="1"/>
          </p:cNvSpPr>
          <p:nvPr>
            <p:ph type="body" sz="quarter" idx="29"/>
          </p:nvPr>
        </p:nvSpPr>
        <p:spPr>
          <a:xfrm>
            <a:off x="4504163" y="3623019"/>
            <a:ext cx="3205264" cy="215444"/>
          </a:xfrm>
          <a:prstGeom prst="rect">
            <a:avLst/>
          </a:prstGeom>
        </p:spPr>
        <p:txBody>
          <a:bodyPr wrap="square" lIns="0" tIns="0" rIns="0" bIns="0">
            <a:spAutoFit/>
          </a:bodyPr>
          <a:lstStyle>
            <a:lvl1pPr marL="0" indent="0">
              <a:buNone/>
              <a:defRPr sz="1400" b="1">
                <a:latin typeface="+mj-lt"/>
              </a:defRPr>
            </a:lvl1pPr>
          </a:lstStyle>
          <a:p>
            <a:pPr lvl="0"/>
            <a:r>
              <a:rPr lang="nb-NO"/>
              <a:t>Klikk for å redigere tekststiler i malen</a:t>
            </a:r>
          </a:p>
        </p:txBody>
      </p:sp>
      <p:sp>
        <p:nvSpPr>
          <p:cNvPr id="31" name="Plassholder for tekst 8">
            <a:extLst>
              <a:ext uri="{FF2B5EF4-FFF2-40B4-BE49-F238E27FC236}">
                <a16:creationId xmlns:a16="http://schemas.microsoft.com/office/drawing/2014/main" id="{04C5AF71-CF91-40DB-AC44-C2FF4850E3EF}"/>
              </a:ext>
            </a:extLst>
          </p:cNvPr>
          <p:cNvSpPr>
            <a:spLocks noGrp="1"/>
          </p:cNvSpPr>
          <p:nvPr>
            <p:ph type="body" sz="quarter" idx="30"/>
          </p:nvPr>
        </p:nvSpPr>
        <p:spPr>
          <a:xfrm>
            <a:off x="8579010" y="3623019"/>
            <a:ext cx="3205263" cy="215444"/>
          </a:xfrm>
          <a:prstGeom prst="rect">
            <a:avLst/>
          </a:prstGeom>
        </p:spPr>
        <p:txBody>
          <a:bodyPr wrap="square" lIns="0" tIns="0" rIns="0" bIns="0">
            <a:spAutoFit/>
          </a:bodyPr>
          <a:lstStyle>
            <a:lvl1pPr marL="0" indent="0">
              <a:buNone/>
              <a:defRPr sz="1400" b="1">
                <a:latin typeface="+mj-lt"/>
              </a:defRPr>
            </a:lvl1pPr>
          </a:lstStyle>
          <a:p>
            <a:pPr lvl="0"/>
            <a:r>
              <a:rPr lang="nb-NO"/>
              <a:t>Klikk for å redigere tekststiler i malen</a:t>
            </a:r>
          </a:p>
        </p:txBody>
      </p:sp>
      <p:sp>
        <p:nvSpPr>
          <p:cNvPr id="32" name="Plassholder for tekst 8">
            <a:extLst>
              <a:ext uri="{FF2B5EF4-FFF2-40B4-BE49-F238E27FC236}">
                <a16:creationId xmlns:a16="http://schemas.microsoft.com/office/drawing/2014/main" id="{75A511C2-EF9B-4B9A-963C-64A18A71A939}"/>
              </a:ext>
            </a:extLst>
          </p:cNvPr>
          <p:cNvSpPr>
            <a:spLocks noGrp="1"/>
          </p:cNvSpPr>
          <p:nvPr>
            <p:ph type="body" sz="quarter" idx="31" hasCustomPrompt="1"/>
          </p:nvPr>
        </p:nvSpPr>
        <p:spPr>
          <a:xfrm>
            <a:off x="4504163" y="3826346"/>
            <a:ext cx="3205264" cy="215444"/>
          </a:xfrm>
          <a:prstGeom prst="rect">
            <a:avLst/>
          </a:prstGeom>
        </p:spPr>
        <p:txBody>
          <a:bodyPr wrap="square" lIns="0" tIns="0" rIns="0" bIns="0">
            <a:spAutoFit/>
          </a:bodyPr>
          <a:lstStyle>
            <a:lvl1pPr marL="0" indent="0">
              <a:buNone/>
              <a:defRPr sz="1400" b="0">
                <a:latin typeface="+mj-lt"/>
              </a:defRPr>
            </a:lvl1pPr>
          </a:lstStyle>
          <a:p>
            <a:pPr lvl="0"/>
            <a:r>
              <a:rPr lang="nb-NO" dirty="0"/>
              <a:t>Undertittel</a:t>
            </a:r>
          </a:p>
        </p:txBody>
      </p:sp>
      <p:sp>
        <p:nvSpPr>
          <p:cNvPr id="33" name="Plassholder for tekst 8">
            <a:extLst>
              <a:ext uri="{FF2B5EF4-FFF2-40B4-BE49-F238E27FC236}">
                <a16:creationId xmlns:a16="http://schemas.microsoft.com/office/drawing/2014/main" id="{21C9827F-3072-42C9-B471-4BA6B29DF64E}"/>
              </a:ext>
            </a:extLst>
          </p:cNvPr>
          <p:cNvSpPr>
            <a:spLocks noGrp="1"/>
          </p:cNvSpPr>
          <p:nvPr>
            <p:ph type="body" sz="quarter" idx="32" hasCustomPrompt="1"/>
          </p:nvPr>
        </p:nvSpPr>
        <p:spPr>
          <a:xfrm>
            <a:off x="8579010" y="3826346"/>
            <a:ext cx="3205264" cy="215444"/>
          </a:xfrm>
          <a:prstGeom prst="rect">
            <a:avLst/>
          </a:prstGeom>
        </p:spPr>
        <p:txBody>
          <a:bodyPr wrap="square" lIns="0" tIns="0" rIns="0" bIns="0">
            <a:spAutoFit/>
          </a:bodyPr>
          <a:lstStyle>
            <a:lvl1pPr marL="0" indent="0">
              <a:buNone/>
              <a:defRPr sz="1400" b="0">
                <a:latin typeface="+mj-lt"/>
              </a:defRPr>
            </a:lvl1pPr>
          </a:lstStyle>
          <a:p>
            <a:pPr lvl="0"/>
            <a:r>
              <a:rPr lang="nb-NO" dirty="0"/>
              <a:t>Undertittel</a:t>
            </a:r>
          </a:p>
        </p:txBody>
      </p:sp>
      <p:grpSp>
        <p:nvGrpSpPr>
          <p:cNvPr id="25" name="logo_sbm_padded" hidden="1">
            <a:extLst>
              <a:ext uri="{FF2B5EF4-FFF2-40B4-BE49-F238E27FC236}">
                <a16:creationId xmlns:a16="http://schemas.microsoft.com/office/drawing/2014/main" id="{EB8622BD-F77B-48D4-86AC-1072BACCCDA7}"/>
              </a:ext>
            </a:extLst>
          </p:cNvPr>
          <p:cNvGrpSpPr/>
          <p:nvPr userDrawn="1"/>
        </p:nvGrpSpPr>
        <p:grpSpPr>
          <a:xfrm>
            <a:off x="337327" y="6145877"/>
            <a:ext cx="2054830" cy="409407"/>
            <a:chOff x="3324225" y="5937662"/>
            <a:chExt cx="2054830" cy="409407"/>
          </a:xfrm>
        </p:grpSpPr>
        <p:sp>
          <p:nvSpPr>
            <p:cNvPr id="26" name="Rektangel 25" hidden="1">
              <a:extLst>
                <a:ext uri="{FF2B5EF4-FFF2-40B4-BE49-F238E27FC236}">
                  <a16:creationId xmlns:a16="http://schemas.microsoft.com/office/drawing/2014/main" id="{C6D3C709-E446-40DF-AC97-50B1BAE14DB8}"/>
                </a:ext>
              </a:extLst>
            </p:cNvPr>
            <p:cNvSpPr/>
            <p:nvPr userDrawn="1"/>
          </p:nvSpPr>
          <p:spPr>
            <a:xfrm>
              <a:off x="3324225" y="5937662"/>
              <a:ext cx="2054830" cy="40940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7" name="logo_sbm" hidden="1">
              <a:extLst>
                <a:ext uri="{FF2B5EF4-FFF2-40B4-BE49-F238E27FC236}">
                  <a16:creationId xmlns:a16="http://schemas.microsoft.com/office/drawing/2014/main" id="{89A8BBCE-0B16-4208-B058-191AF4FCBD5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65241" y="5981255"/>
              <a:ext cx="1757419" cy="288000"/>
            </a:xfrm>
            <a:prstGeom prst="rect">
              <a:avLst/>
            </a:prstGeom>
            <a:ln>
              <a:noFill/>
            </a:ln>
          </p:spPr>
        </p:pic>
      </p:grpSp>
      <p:grpSp>
        <p:nvGrpSpPr>
          <p:cNvPr id="35" name="logo_more_padded" hidden="1">
            <a:extLst>
              <a:ext uri="{FF2B5EF4-FFF2-40B4-BE49-F238E27FC236}">
                <a16:creationId xmlns:a16="http://schemas.microsoft.com/office/drawing/2014/main" id="{24A1A120-E895-4E16-93B4-36CC9791E5EB}"/>
              </a:ext>
            </a:extLst>
          </p:cNvPr>
          <p:cNvGrpSpPr/>
          <p:nvPr userDrawn="1"/>
        </p:nvGrpSpPr>
        <p:grpSpPr>
          <a:xfrm>
            <a:off x="337032" y="6119067"/>
            <a:ext cx="2054830" cy="409407"/>
            <a:chOff x="3476625" y="6090062"/>
            <a:chExt cx="2054830" cy="409407"/>
          </a:xfrm>
        </p:grpSpPr>
        <p:sp>
          <p:nvSpPr>
            <p:cNvPr id="36" name="Rektangel 35" hidden="1">
              <a:extLst>
                <a:ext uri="{FF2B5EF4-FFF2-40B4-BE49-F238E27FC236}">
                  <a16:creationId xmlns:a16="http://schemas.microsoft.com/office/drawing/2014/main" id="{127122F9-F1BD-4AA2-A335-8CF3D34F5364}"/>
                </a:ext>
              </a:extLst>
            </p:cNvPr>
            <p:cNvSpPr/>
            <p:nvPr userDrawn="1"/>
          </p:nvSpPr>
          <p:spPr>
            <a:xfrm>
              <a:off x="3476625" y="6090062"/>
              <a:ext cx="2054830" cy="40940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7" name="logo_more" hidden="1">
              <a:extLst>
                <a:ext uri="{FF2B5EF4-FFF2-40B4-BE49-F238E27FC236}">
                  <a16:creationId xmlns:a16="http://schemas.microsoft.com/office/drawing/2014/main" id="{E231CABA-FF6F-4DA2-AD49-D616F27990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7640" y="6129641"/>
              <a:ext cx="1054734" cy="324040"/>
            </a:xfrm>
            <a:prstGeom prst="rect">
              <a:avLst/>
            </a:prstGeom>
          </p:spPr>
        </p:pic>
      </p:grpSp>
    </p:spTree>
    <p:extLst>
      <p:ext uri="{BB962C8B-B14F-4D97-AF65-F5344CB8AC3E}">
        <p14:creationId xmlns:p14="http://schemas.microsoft.com/office/powerpoint/2010/main" val="2059676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innhold og tekst">
    <p:spTree>
      <p:nvGrpSpPr>
        <p:cNvPr id="1" name=""/>
        <p:cNvGrpSpPr/>
        <p:nvPr/>
      </p:nvGrpSpPr>
      <p:grpSpPr>
        <a:xfrm>
          <a:off x="0" y="0"/>
          <a:ext cx="0" cy="0"/>
          <a:chOff x="0" y="0"/>
          <a:chExt cx="0" cy="0"/>
        </a:xfrm>
      </p:grpSpPr>
      <p:sp>
        <p:nvSpPr>
          <p:cNvPr id="11" name="Plassholder for tekst 7">
            <a:extLst>
              <a:ext uri="{FF2B5EF4-FFF2-40B4-BE49-F238E27FC236}">
                <a16:creationId xmlns:a16="http://schemas.microsoft.com/office/drawing/2014/main" id="{F425E982-E5D0-4C5F-9466-FE9EEE7221A2}"/>
              </a:ext>
            </a:extLst>
          </p:cNvPr>
          <p:cNvSpPr>
            <a:spLocks noGrp="1"/>
          </p:cNvSpPr>
          <p:nvPr>
            <p:ph type="body" sz="quarter" idx="16" hasCustomPrompt="1"/>
          </p:nvPr>
        </p:nvSpPr>
        <p:spPr>
          <a:xfrm>
            <a:off x="6095999" y="1"/>
            <a:ext cx="6096001" cy="6858000"/>
          </a:xfrm>
          <a:solidFill>
            <a:schemeClr val="tx2"/>
          </a:solidFill>
        </p:spPr>
        <p:txBody>
          <a:bodyPr>
            <a:normAutofit/>
          </a:bodyPr>
          <a:lstStyle>
            <a:lvl1pPr marL="0" indent="0">
              <a:buNone/>
              <a:defRPr sz="100">
                <a:solidFill>
                  <a:srgbClr val="000D59"/>
                </a:solidFill>
              </a:defRPr>
            </a:lvl1pPr>
          </a:lstStyle>
          <a:p>
            <a:pPr lvl="0"/>
            <a:r>
              <a:rPr lang="nb-NO"/>
              <a:t>{colorbox}</a:t>
            </a:r>
            <a:endParaRPr lang="nb-NO" dirty="0"/>
          </a:p>
        </p:txBody>
      </p:sp>
      <p:sp>
        <p:nvSpPr>
          <p:cNvPr id="2" name="Tittel 1">
            <a:extLst>
              <a:ext uri="{FF2B5EF4-FFF2-40B4-BE49-F238E27FC236}">
                <a16:creationId xmlns:a16="http://schemas.microsoft.com/office/drawing/2014/main" id="{0C552058-0FB3-4873-9BBA-CE5ADB93C64B}"/>
              </a:ext>
            </a:extLst>
          </p:cNvPr>
          <p:cNvSpPr>
            <a:spLocks noGrp="1"/>
          </p:cNvSpPr>
          <p:nvPr>
            <p:ph type="title"/>
          </p:nvPr>
        </p:nvSpPr>
        <p:spPr>
          <a:xfrm>
            <a:off x="378047" y="328226"/>
            <a:ext cx="5317425" cy="769441"/>
          </a:xfrm>
        </p:spPr>
        <p:txBody>
          <a:bodyPr lIns="0" tIns="0" rIns="0" bIns="0"/>
          <a:lstStyle>
            <a:lvl1pPr>
              <a:defRPr b="1"/>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1DC025C4-1487-449A-BC5B-58AC16700E93}"/>
              </a:ext>
            </a:extLst>
          </p:cNvPr>
          <p:cNvSpPr>
            <a:spLocks noGrp="1"/>
          </p:cNvSpPr>
          <p:nvPr>
            <p:ph idx="1"/>
          </p:nvPr>
        </p:nvSpPr>
        <p:spPr>
          <a:xfrm>
            <a:off x="6498812" y="1843430"/>
            <a:ext cx="5292662" cy="3859683"/>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a:extLst>
              <a:ext uri="{FF2B5EF4-FFF2-40B4-BE49-F238E27FC236}">
                <a16:creationId xmlns:a16="http://schemas.microsoft.com/office/drawing/2014/main" id="{8C36535B-F961-45EC-9FCE-A4E0989B67BB}"/>
              </a:ext>
            </a:extLst>
          </p:cNvPr>
          <p:cNvSpPr>
            <a:spLocks noGrp="1"/>
          </p:cNvSpPr>
          <p:nvPr>
            <p:ph type="sldNum" sz="quarter" idx="12"/>
          </p:nvPr>
        </p:nvSpPr>
        <p:spPr/>
        <p:txBody>
          <a:bodyPr lIns="0" tIns="0" rIns="0" bIns="0"/>
          <a:lstStyle>
            <a:lvl1pPr algn="r">
              <a:defRPr>
                <a:solidFill>
                  <a:schemeClr val="lt1"/>
                </a:solidFill>
              </a:defRPr>
            </a:lvl1pPr>
          </a:lstStyle>
          <a:p>
            <a:fld id="{6DD166ED-3881-4404-BA28-64CF046EB0AA}" type="slidenum">
              <a:rPr lang="nb-NO" smtClean="0"/>
              <a:pPr/>
              <a:t>‹#›</a:t>
            </a:fld>
            <a:endParaRPr lang="nb-NO"/>
          </a:p>
        </p:txBody>
      </p:sp>
      <p:sp>
        <p:nvSpPr>
          <p:cNvPr id="7" name="Plassholder for tekst 8">
            <a:extLst>
              <a:ext uri="{FF2B5EF4-FFF2-40B4-BE49-F238E27FC236}">
                <a16:creationId xmlns:a16="http://schemas.microsoft.com/office/drawing/2014/main" id="{5F99B118-AB4D-464E-B090-12D720842C11}"/>
              </a:ext>
            </a:extLst>
          </p:cNvPr>
          <p:cNvSpPr>
            <a:spLocks noGrp="1"/>
          </p:cNvSpPr>
          <p:nvPr>
            <p:ph type="body" sz="quarter" idx="15"/>
          </p:nvPr>
        </p:nvSpPr>
        <p:spPr>
          <a:xfrm>
            <a:off x="378047" y="1299762"/>
            <a:ext cx="5317425" cy="276999"/>
          </a:xfrm>
          <a:prstGeom prst="rect">
            <a:avLst/>
          </a:prstGeom>
        </p:spPr>
        <p:txBody>
          <a:bodyPr wrap="square" lIns="0" tIns="0" rIns="0" bIns="0">
            <a:spAutoFit/>
          </a:bodyPr>
          <a:lstStyle>
            <a:lvl1pPr marL="0" indent="0">
              <a:buNone/>
              <a:defRPr b="1">
                <a:latin typeface="+mj-lt"/>
              </a:defRPr>
            </a:lvl1pPr>
          </a:lstStyle>
          <a:p>
            <a:pPr lvl="0"/>
            <a:r>
              <a:rPr lang="nb-NO"/>
              <a:t>Klikk for å redigere tekststiler i malen</a:t>
            </a:r>
          </a:p>
        </p:txBody>
      </p:sp>
      <p:sp>
        <p:nvSpPr>
          <p:cNvPr id="10" name="Plassholder for innhold 4">
            <a:extLst>
              <a:ext uri="{FF2B5EF4-FFF2-40B4-BE49-F238E27FC236}">
                <a16:creationId xmlns:a16="http://schemas.microsoft.com/office/drawing/2014/main" id="{588C173E-7F75-4BD0-930F-100F955FB723}"/>
              </a:ext>
            </a:extLst>
          </p:cNvPr>
          <p:cNvSpPr>
            <a:spLocks noGrp="1"/>
          </p:cNvSpPr>
          <p:nvPr>
            <p:ph sz="quarter" idx="18"/>
          </p:nvPr>
        </p:nvSpPr>
        <p:spPr>
          <a:xfrm>
            <a:off x="6469823" y="1299762"/>
            <a:ext cx="5292662" cy="276999"/>
          </a:xfrm>
          <a:prstGeom prst="rect">
            <a:avLst/>
          </a:prstGeom>
        </p:spPr>
        <p:txBody>
          <a:bodyPr lIns="0" tIns="0" rIns="0" bIns="0"/>
          <a:lstStyle>
            <a:lvl1pPr marL="0" indent="0" algn="l">
              <a:lnSpc>
                <a:spcPct val="100000"/>
              </a:lnSpc>
              <a:spcBef>
                <a:spcPts val="0"/>
              </a:spcBef>
              <a:spcAft>
                <a:spcPts val="0"/>
              </a:spcAft>
              <a:buClr>
                <a:schemeClr val="accent3"/>
              </a:buClr>
              <a:buFont typeface="Arial" panose="020B0604020202020204" pitchFamily="34" charset="0"/>
              <a:buNone/>
              <a:defRPr sz="1800" b="1" i="0" u="none" cap="none">
                <a:solidFill>
                  <a:schemeClr val="lt1"/>
                </a:solidFill>
                <a:latin typeface="+mj-lt"/>
              </a:defRPr>
            </a:lvl1pPr>
          </a:lstStyle>
          <a:p>
            <a:pPr lvl="0"/>
            <a:r>
              <a:rPr lang="nb-NO"/>
              <a:t>Klikk for å redigere tekststiler i malen</a:t>
            </a:r>
          </a:p>
        </p:txBody>
      </p:sp>
      <p:sp>
        <p:nvSpPr>
          <p:cNvPr id="12" name="addin_colorchangedark" hidden="1">
            <a:extLst>
              <a:ext uri="{FF2B5EF4-FFF2-40B4-BE49-F238E27FC236}">
                <a16:creationId xmlns:a16="http://schemas.microsoft.com/office/drawing/2014/main" id="{83C4DBA2-812A-4BB9-BF68-6B02AB632101}"/>
              </a:ext>
            </a:extLst>
          </p:cNvPr>
          <p:cNvSpPr/>
          <p:nvPr userDrawn="1"/>
        </p:nvSpPr>
        <p:spPr>
          <a:xfrm>
            <a:off x="3057525" y="-677834"/>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colorchangedark</a:t>
            </a:r>
            <a:endParaRPr lang="nb-NO" dirty="0"/>
          </a:p>
        </p:txBody>
      </p:sp>
      <p:sp>
        <p:nvSpPr>
          <p:cNvPr id="13" name="addin_legendRight" hidden="1">
            <a:extLst>
              <a:ext uri="{FF2B5EF4-FFF2-40B4-BE49-F238E27FC236}">
                <a16:creationId xmlns:a16="http://schemas.microsoft.com/office/drawing/2014/main" id="{B8C227D1-BAC5-4422-A1A9-D46F614E3104}"/>
              </a:ext>
            </a:extLst>
          </p:cNvPr>
          <p:cNvSpPr/>
          <p:nvPr userDrawn="1"/>
        </p:nvSpPr>
        <p:spPr>
          <a:xfrm>
            <a:off x="5948516" y="-594341"/>
            <a:ext cx="2556387" cy="300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legendRight</a:t>
            </a:r>
            <a:endParaRPr lang="nb-NO" dirty="0"/>
          </a:p>
        </p:txBody>
      </p:sp>
      <p:sp>
        <p:nvSpPr>
          <p:cNvPr id="4" name="Plassholder for innhold 3">
            <a:extLst>
              <a:ext uri="{FF2B5EF4-FFF2-40B4-BE49-F238E27FC236}">
                <a16:creationId xmlns:a16="http://schemas.microsoft.com/office/drawing/2014/main" id="{7B37B605-F433-4068-A8A2-A9D749529348}"/>
              </a:ext>
            </a:extLst>
          </p:cNvPr>
          <p:cNvSpPr>
            <a:spLocks noGrp="1"/>
          </p:cNvSpPr>
          <p:nvPr>
            <p:ph sz="quarter" idx="19"/>
          </p:nvPr>
        </p:nvSpPr>
        <p:spPr>
          <a:xfrm>
            <a:off x="378047" y="1843430"/>
            <a:ext cx="5294947" cy="3859683"/>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grpSp>
        <p:nvGrpSpPr>
          <p:cNvPr id="20" name="logo_sbm_padded" hidden="1">
            <a:extLst>
              <a:ext uri="{FF2B5EF4-FFF2-40B4-BE49-F238E27FC236}">
                <a16:creationId xmlns:a16="http://schemas.microsoft.com/office/drawing/2014/main" id="{C721F133-EA7F-40CC-8243-940C9C8F08CF}"/>
              </a:ext>
            </a:extLst>
          </p:cNvPr>
          <p:cNvGrpSpPr/>
          <p:nvPr userDrawn="1"/>
        </p:nvGrpSpPr>
        <p:grpSpPr>
          <a:xfrm>
            <a:off x="337327" y="6145877"/>
            <a:ext cx="2054830" cy="409407"/>
            <a:chOff x="3324225" y="5937662"/>
            <a:chExt cx="2054830" cy="409407"/>
          </a:xfrm>
        </p:grpSpPr>
        <p:sp>
          <p:nvSpPr>
            <p:cNvPr id="21" name="Rektangel 20" hidden="1">
              <a:extLst>
                <a:ext uri="{FF2B5EF4-FFF2-40B4-BE49-F238E27FC236}">
                  <a16:creationId xmlns:a16="http://schemas.microsoft.com/office/drawing/2014/main" id="{882FB533-752C-4361-9845-B2DA5FF0930B}"/>
                </a:ext>
              </a:extLst>
            </p:cNvPr>
            <p:cNvSpPr/>
            <p:nvPr userDrawn="1"/>
          </p:nvSpPr>
          <p:spPr>
            <a:xfrm>
              <a:off x="3324225" y="59376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logo_sbm" hidden="1">
              <a:extLst>
                <a:ext uri="{FF2B5EF4-FFF2-40B4-BE49-F238E27FC236}">
                  <a16:creationId xmlns:a16="http://schemas.microsoft.com/office/drawing/2014/main" id="{51B75670-A785-4493-AD2B-7F96D29262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5241" y="5981255"/>
              <a:ext cx="1757419" cy="288000"/>
            </a:xfrm>
            <a:prstGeom prst="rect">
              <a:avLst/>
            </a:prstGeom>
            <a:ln>
              <a:noFill/>
            </a:ln>
          </p:spPr>
        </p:pic>
      </p:grpSp>
      <p:grpSp>
        <p:nvGrpSpPr>
          <p:cNvPr id="26" name="logo_more_padded" hidden="1">
            <a:extLst>
              <a:ext uri="{FF2B5EF4-FFF2-40B4-BE49-F238E27FC236}">
                <a16:creationId xmlns:a16="http://schemas.microsoft.com/office/drawing/2014/main" id="{7741F3BD-89DB-4C8D-A569-3931CBFB576A}"/>
              </a:ext>
            </a:extLst>
          </p:cNvPr>
          <p:cNvGrpSpPr/>
          <p:nvPr userDrawn="1"/>
        </p:nvGrpSpPr>
        <p:grpSpPr>
          <a:xfrm>
            <a:off x="337032" y="6119067"/>
            <a:ext cx="2054830" cy="409407"/>
            <a:chOff x="3476625" y="6090062"/>
            <a:chExt cx="2054830" cy="409407"/>
          </a:xfrm>
        </p:grpSpPr>
        <p:sp>
          <p:nvSpPr>
            <p:cNvPr id="27" name="Rektangel 26" hidden="1">
              <a:extLst>
                <a:ext uri="{FF2B5EF4-FFF2-40B4-BE49-F238E27FC236}">
                  <a16:creationId xmlns:a16="http://schemas.microsoft.com/office/drawing/2014/main" id="{66839A90-26A8-4C54-88FD-A759D6B0C4D2}"/>
                </a:ext>
              </a:extLst>
            </p:cNvPr>
            <p:cNvSpPr/>
            <p:nvPr userDrawn="1"/>
          </p:nvSpPr>
          <p:spPr>
            <a:xfrm>
              <a:off x="3476625" y="60900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logo_more" hidden="1">
              <a:extLst>
                <a:ext uri="{FF2B5EF4-FFF2-40B4-BE49-F238E27FC236}">
                  <a16:creationId xmlns:a16="http://schemas.microsoft.com/office/drawing/2014/main" id="{A9644CC6-1C69-4050-8281-B9193DA2F0C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7640" y="6129641"/>
              <a:ext cx="1054734" cy="324040"/>
            </a:xfrm>
            <a:prstGeom prst="rect">
              <a:avLst/>
            </a:prstGeom>
          </p:spPr>
        </p:pic>
      </p:grpSp>
    </p:spTree>
    <p:extLst>
      <p:ext uri="{BB962C8B-B14F-4D97-AF65-F5344CB8AC3E}">
        <p14:creationId xmlns:p14="http://schemas.microsoft.com/office/powerpoint/2010/main" val="2141987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innhold og bilde #2">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20E45D90-73F5-4F32-B050-29B4FFCB5B0B}"/>
              </a:ext>
            </a:extLst>
          </p:cNvPr>
          <p:cNvSpPr>
            <a:spLocks noGrp="1"/>
          </p:cNvSpPr>
          <p:nvPr>
            <p:ph type="pic" sz="quarter" idx="15"/>
          </p:nvPr>
        </p:nvSpPr>
        <p:spPr>
          <a:xfrm>
            <a:off x="7618553" y="-2"/>
            <a:ext cx="4573448" cy="6858001"/>
          </a:xfrm>
          <a:solidFill>
            <a:schemeClr val="bg1">
              <a:lumMod val="85000"/>
            </a:schemeClr>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0C552058-0FB3-4873-9BBA-CE5ADB93C64B}"/>
              </a:ext>
            </a:extLst>
          </p:cNvPr>
          <p:cNvSpPr>
            <a:spLocks noGrp="1"/>
          </p:cNvSpPr>
          <p:nvPr>
            <p:ph type="title"/>
          </p:nvPr>
        </p:nvSpPr>
        <p:spPr>
          <a:xfrm>
            <a:off x="378047" y="328226"/>
            <a:ext cx="6400123" cy="769441"/>
          </a:xfrm>
        </p:spPr>
        <p:txBody>
          <a:bodyPr lIns="0" tIns="0" rIns="0" bIns="0"/>
          <a:lstStyle>
            <a:lvl1pPr>
              <a:defRPr b="1"/>
            </a:lvl1pPr>
          </a:lstStyle>
          <a:p>
            <a:r>
              <a:rPr lang="nb-NO"/>
              <a:t>Klikk for å redigere tittelstil</a:t>
            </a:r>
          </a:p>
        </p:txBody>
      </p:sp>
      <p:sp>
        <p:nvSpPr>
          <p:cNvPr id="3" name="Plassholder for innhold 2">
            <a:extLst>
              <a:ext uri="{FF2B5EF4-FFF2-40B4-BE49-F238E27FC236}">
                <a16:creationId xmlns:a16="http://schemas.microsoft.com/office/drawing/2014/main" id="{1DC025C4-1487-449A-BC5B-58AC16700E93}"/>
              </a:ext>
            </a:extLst>
          </p:cNvPr>
          <p:cNvSpPr>
            <a:spLocks noGrp="1"/>
          </p:cNvSpPr>
          <p:nvPr>
            <p:ph idx="1"/>
          </p:nvPr>
        </p:nvSpPr>
        <p:spPr>
          <a:xfrm>
            <a:off x="378047" y="1843430"/>
            <a:ext cx="6400123" cy="385968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a:extLst>
              <a:ext uri="{FF2B5EF4-FFF2-40B4-BE49-F238E27FC236}">
                <a16:creationId xmlns:a16="http://schemas.microsoft.com/office/drawing/2014/main" id="{8C36535B-F961-45EC-9FCE-A4E0989B67BB}"/>
              </a:ext>
            </a:extLst>
          </p:cNvPr>
          <p:cNvSpPr>
            <a:spLocks noGrp="1"/>
          </p:cNvSpPr>
          <p:nvPr>
            <p:ph type="sldNum" sz="quarter" idx="12"/>
          </p:nvPr>
        </p:nvSpPr>
        <p:spPr/>
        <p:txBody>
          <a:bodyPr lIns="0" tIns="0" rIns="0" bIns="0"/>
          <a:lstStyle>
            <a:lvl1pPr algn="r">
              <a:defRPr>
                <a:solidFill>
                  <a:schemeClr val="lt1"/>
                </a:solidFill>
              </a:defRPr>
            </a:lvl1pPr>
          </a:lstStyle>
          <a:p>
            <a:fld id="{6DD166ED-3881-4404-BA28-64CF046EB0AA}" type="slidenum">
              <a:rPr lang="nb-NO" smtClean="0"/>
              <a:pPr/>
              <a:t>‹#›</a:t>
            </a:fld>
            <a:endParaRPr lang="nb-NO"/>
          </a:p>
        </p:txBody>
      </p:sp>
      <p:sp>
        <p:nvSpPr>
          <p:cNvPr id="10" name="addin_fontsizechange" hidden="1">
            <a:extLst>
              <a:ext uri="{FF2B5EF4-FFF2-40B4-BE49-F238E27FC236}">
                <a16:creationId xmlns:a16="http://schemas.microsoft.com/office/drawing/2014/main" id="{53CD8DEC-A6EA-4513-8CDF-850DBED044B9}"/>
              </a:ext>
            </a:extLst>
          </p:cNvPr>
          <p:cNvSpPr/>
          <p:nvPr userDrawn="1"/>
        </p:nvSpPr>
        <p:spPr>
          <a:xfrm>
            <a:off x="0" y="-781050"/>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fontsizechange</a:t>
            </a:r>
            <a:endParaRPr lang="nb-NO" dirty="0"/>
          </a:p>
        </p:txBody>
      </p:sp>
      <p:sp>
        <p:nvSpPr>
          <p:cNvPr id="8" name="Plassholder for innhold 4">
            <a:extLst>
              <a:ext uri="{FF2B5EF4-FFF2-40B4-BE49-F238E27FC236}">
                <a16:creationId xmlns:a16="http://schemas.microsoft.com/office/drawing/2014/main" id="{6B0A2898-23BE-4684-835E-5F23DE5AAC27}"/>
              </a:ext>
            </a:extLst>
          </p:cNvPr>
          <p:cNvSpPr>
            <a:spLocks noGrp="1"/>
          </p:cNvSpPr>
          <p:nvPr>
            <p:ph sz="quarter" idx="17"/>
          </p:nvPr>
        </p:nvSpPr>
        <p:spPr>
          <a:xfrm>
            <a:off x="378046" y="1299762"/>
            <a:ext cx="6400123" cy="276999"/>
          </a:xfrm>
          <a:prstGeom prst="rect">
            <a:avLst/>
          </a:prstGeom>
        </p:spPr>
        <p:txBody>
          <a:bodyPr lIns="0" tIns="0" rIns="0" bIns="0"/>
          <a:lstStyle>
            <a:lvl1pPr marL="0" indent="0" algn="l">
              <a:lnSpc>
                <a:spcPct val="100000"/>
              </a:lnSpc>
              <a:spcBef>
                <a:spcPts val="0"/>
              </a:spcBef>
              <a:spcAft>
                <a:spcPts val="0"/>
              </a:spcAft>
              <a:buClr>
                <a:schemeClr val="accent3"/>
              </a:buClr>
              <a:buFont typeface="Arial" panose="020B0604020202020204" pitchFamily="34" charset="0"/>
              <a:buNone/>
              <a:defRPr sz="1800" b="1" i="0" u="none" cap="none">
                <a:solidFill>
                  <a:srgbClr val="01052F"/>
                </a:solidFill>
                <a:latin typeface="+mj-lt"/>
              </a:defRPr>
            </a:lvl1pPr>
          </a:lstStyle>
          <a:p>
            <a:pPr lvl="0"/>
            <a:r>
              <a:rPr lang="nb-NO"/>
              <a:t>Klikk for å redigere tekststiler i malen</a:t>
            </a:r>
          </a:p>
        </p:txBody>
      </p:sp>
      <p:grpSp>
        <p:nvGrpSpPr>
          <p:cNvPr id="16" name="logo_sbm_padded" hidden="1">
            <a:extLst>
              <a:ext uri="{FF2B5EF4-FFF2-40B4-BE49-F238E27FC236}">
                <a16:creationId xmlns:a16="http://schemas.microsoft.com/office/drawing/2014/main" id="{C2A144C5-5B87-498F-8469-245DC74A6440}"/>
              </a:ext>
            </a:extLst>
          </p:cNvPr>
          <p:cNvGrpSpPr/>
          <p:nvPr userDrawn="1"/>
        </p:nvGrpSpPr>
        <p:grpSpPr>
          <a:xfrm>
            <a:off x="337327" y="6145877"/>
            <a:ext cx="2054830" cy="409407"/>
            <a:chOff x="3324225" y="5937662"/>
            <a:chExt cx="2054830" cy="409407"/>
          </a:xfrm>
        </p:grpSpPr>
        <p:sp>
          <p:nvSpPr>
            <p:cNvPr id="17" name="Rektangel 16" hidden="1">
              <a:extLst>
                <a:ext uri="{FF2B5EF4-FFF2-40B4-BE49-F238E27FC236}">
                  <a16:creationId xmlns:a16="http://schemas.microsoft.com/office/drawing/2014/main" id="{38430C75-722B-4A90-9555-D6E59B6663B0}"/>
                </a:ext>
              </a:extLst>
            </p:cNvPr>
            <p:cNvSpPr/>
            <p:nvPr userDrawn="1"/>
          </p:nvSpPr>
          <p:spPr>
            <a:xfrm>
              <a:off x="3324225" y="59376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logo_sbm" hidden="1">
              <a:extLst>
                <a:ext uri="{FF2B5EF4-FFF2-40B4-BE49-F238E27FC236}">
                  <a16:creationId xmlns:a16="http://schemas.microsoft.com/office/drawing/2014/main" id="{A0BE9A35-59D5-4020-8E3F-A484B412CD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5241" y="5981255"/>
              <a:ext cx="1757419" cy="288000"/>
            </a:xfrm>
            <a:prstGeom prst="rect">
              <a:avLst/>
            </a:prstGeom>
            <a:ln>
              <a:noFill/>
            </a:ln>
          </p:spPr>
        </p:pic>
      </p:grpSp>
      <p:grpSp>
        <p:nvGrpSpPr>
          <p:cNvPr id="22" name="logo_more_padded" hidden="1">
            <a:extLst>
              <a:ext uri="{FF2B5EF4-FFF2-40B4-BE49-F238E27FC236}">
                <a16:creationId xmlns:a16="http://schemas.microsoft.com/office/drawing/2014/main" id="{31A7270D-2341-47D5-8D10-004306934F1C}"/>
              </a:ext>
            </a:extLst>
          </p:cNvPr>
          <p:cNvGrpSpPr/>
          <p:nvPr userDrawn="1"/>
        </p:nvGrpSpPr>
        <p:grpSpPr>
          <a:xfrm>
            <a:off x="337032" y="6119067"/>
            <a:ext cx="2054830" cy="409407"/>
            <a:chOff x="3476625" y="6090062"/>
            <a:chExt cx="2054830" cy="409407"/>
          </a:xfrm>
        </p:grpSpPr>
        <p:sp>
          <p:nvSpPr>
            <p:cNvPr id="23" name="Rektangel 22" hidden="1">
              <a:extLst>
                <a:ext uri="{FF2B5EF4-FFF2-40B4-BE49-F238E27FC236}">
                  <a16:creationId xmlns:a16="http://schemas.microsoft.com/office/drawing/2014/main" id="{D075FEBA-C30E-43CF-8EE1-6771E4500FF5}"/>
                </a:ext>
              </a:extLst>
            </p:cNvPr>
            <p:cNvSpPr/>
            <p:nvPr userDrawn="1"/>
          </p:nvSpPr>
          <p:spPr>
            <a:xfrm>
              <a:off x="3476625" y="60900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4" name="logo_more" hidden="1">
              <a:extLst>
                <a:ext uri="{FF2B5EF4-FFF2-40B4-BE49-F238E27FC236}">
                  <a16:creationId xmlns:a16="http://schemas.microsoft.com/office/drawing/2014/main" id="{E055B6A7-4671-4E90-A46A-54EA8B0B310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7640" y="6129641"/>
              <a:ext cx="1054734" cy="324040"/>
            </a:xfrm>
            <a:prstGeom prst="rect">
              <a:avLst/>
            </a:prstGeom>
          </p:spPr>
        </p:pic>
      </p:grpSp>
    </p:spTree>
    <p:extLst>
      <p:ext uri="{BB962C8B-B14F-4D97-AF65-F5344CB8AC3E}">
        <p14:creationId xmlns:p14="http://schemas.microsoft.com/office/powerpoint/2010/main" val="168825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o innholdsdeler og 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20E45D90-73F5-4F32-B050-29B4FFCB5B0B}"/>
              </a:ext>
            </a:extLst>
          </p:cNvPr>
          <p:cNvSpPr>
            <a:spLocks noGrp="1"/>
          </p:cNvSpPr>
          <p:nvPr>
            <p:ph type="pic" sz="quarter" idx="15"/>
          </p:nvPr>
        </p:nvSpPr>
        <p:spPr>
          <a:xfrm>
            <a:off x="7618553" y="-2"/>
            <a:ext cx="4573448" cy="6858001"/>
          </a:xfrm>
          <a:solidFill>
            <a:schemeClr val="bg1">
              <a:lumMod val="85000"/>
            </a:schemeClr>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0C552058-0FB3-4873-9BBA-CE5ADB93C64B}"/>
              </a:ext>
            </a:extLst>
          </p:cNvPr>
          <p:cNvSpPr>
            <a:spLocks noGrp="1"/>
          </p:cNvSpPr>
          <p:nvPr>
            <p:ph type="title"/>
          </p:nvPr>
        </p:nvSpPr>
        <p:spPr>
          <a:xfrm>
            <a:off x="378047" y="328226"/>
            <a:ext cx="6822847" cy="769441"/>
          </a:xfrm>
        </p:spPr>
        <p:txBody>
          <a:bodyPr lIns="0" tIns="0" rIns="0" bIns="0"/>
          <a:lstStyle>
            <a:lvl1pPr>
              <a:defRPr b="1"/>
            </a:lvl1pPr>
          </a:lstStyle>
          <a:p>
            <a:r>
              <a:rPr lang="nb-NO"/>
              <a:t>Klikk for å redigere tittelstil</a:t>
            </a:r>
          </a:p>
        </p:txBody>
      </p:sp>
      <p:sp>
        <p:nvSpPr>
          <p:cNvPr id="6" name="Plassholder for lysbildenummer 5">
            <a:extLst>
              <a:ext uri="{FF2B5EF4-FFF2-40B4-BE49-F238E27FC236}">
                <a16:creationId xmlns:a16="http://schemas.microsoft.com/office/drawing/2014/main" id="{8C36535B-F961-45EC-9FCE-A4E0989B67BB}"/>
              </a:ext>
            </a:extLst>
          </p:cNvPr>
          <p:cNvSpPr>
            <a:spLocks noGrp="1"/>
          </p:cNvSpPr>
          <p:nvPr>
            <p:ph type="sldNum" sz="quarter" idx="12"/>
          </p:nvPr>
        </p:nvSpPr>
        <p:spPr/>
        <p:txBody>
          <a:bodyPr lIns="0" tIns="0" rIns="0" bIns="0"/>
          <a:lstStyle>
            <a:lvl1pPr algn="r">
              <a:defRPr>
                <a:solidFill>
                  <a:schemeClr val="lt1"/>
                </a:solidFill>
              </a:defRPr>
            </a:lvl1pPr>
          </a:lstStyle>
          <a:p>
            <a:fld id="{6DD166ED-3881-4404-BA28-64CF046EB0AA}" type="slidenum">
              <a:rPr lang="nb-NO" smtClean="0"/>
              <a:pPr/>
              <a:t>‹#›</a:t>
            </a:fld>
            <a:endParaRPr lang="nb-NO"/>
          </a:p>
        </p:txBody>
      </p:sp>
      <p:sp>
        <p:nvSpPr>
          <p:cNvPr id="7" name="Plassholder for innhold 2">
            <a:extLst>
              <a:ext uri="{FF2B5EF4-FFF2-40B4-BE49-F238E27FC236}">
                <a16:creationId xmlns:a16="http://schemas.microsoft.com/office/drawing/2014/main" id="{D7BBC53B-0085-427B-AD49-AF7EC129ADAC}"/>
              </a:ext>
            </a:extLst>
          </p:cNvPr>
          <p:cNvSpPr>
            <a:spLocks noGrp="1"/>
          </p:cNvSpPr>
          <p:nvPr>
            <p:ph idx="1"/>
          </p:nvPr>
        </p:nvSpPr>
        <p:spPr>
          <a:xfrm>
            <a:off x="378047" y="1843430"/>
            <a:ext cx="3189998" cy="385968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innhold 2">
            <a:extLst>
              <a:ext uri="{FF2B5EF4-FFF2-40B4-BE49-F238E27FC236}">
                <a16:creationId xmlns:a16="http://schemas.microsoft.com/office/drawing/2014/main" id="{982E41B6-92FB-406A-9539-8D62017C3DC0}"/>
              </a:ext>
            </a:extLst>
          </p:cNvPr>
          <p:cNvSpPr>
            <a:spLocks noGrp="1"/>
          </p:cNvSpPr>
          <p:nvPr>
            <p:ph idx="16"/>
          </p:nvPr>
        </p:nvSpPr>
        <p:spPr>
          <a:xfrm>
            <a:off x="4010901" y="1843430"/>
            <a:ext cx="3189998" cy="385968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addin_fontsizechange" hidden="1">
            <a:extLst>
              <a:ext uri="{FF2B5EF4-FFF2-40B4-BE49-F238E27FC236}">
                <a16:creationId xmlns:a16="http://schemas.microsoft.com/office/drawing/2014/main" id="{FD1981FC-5B4F-450A-A023-4E789B85ECD4}"/>
              </a:ext>
            </a:extLst>
          </p:cNvPr>
          <p:cNvSpPr/>
          <p:nvPr userDrawn="1"/>
        </p:nvSpPr>
        <p:spPr>
          <a:xfrm>
            <a:off x="0" y="-781050"/>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fontsizechange</a:t>
            </a:r>
            <a:endParaRPr lang="nb-NO" dirty="0"/>
          </a:p>
        </p:txBody>
      </p:sp>
      <p:sp>
        <p:nvSpPr>
          <p:cNvPr id="13" name="Plassholder for innhold 4">
            <a:extLst>
              <a:ext uri="{FF2B5EF4-FFF2-40B4-BE49-F238E27FC236}">
                <a16:creationId xmlns:a16="http://schemas.microsoft.com/office/drawing/2014/main" id="{057A32E7-DDA7-4364-8D18-9AB99C493729}"/>
              </a:ext>
            </a:extLst>
          </p:cNvPr>
          <p:cNvSpPr>
            <a:spLocks noGrp="1"/>
          </p:cNvSpPr>
          <p:nvPr>
            <p:ph sz="quarter" idx="18"/>
          </p:nvPr>
        </p:nvSpPr>
        <p:spPr>
          <a:xfrm>
            <a:off x="378047" y="1299762"/>
            <a:ext cx="3215200" cy="276999"/>
          </a:xfrm>
          <a:prstGeom prst="rect">
            <a:avLst/>
          </a:prstGeom>
        </p:spPr>
        <p:txBody>
          <a:bodyPr lIns="0" tIns="0" rIns="0" bIns="0"/>
          <a:lstStyle>
            <a:lvl1pPr marL="0" indent="0" algn="l">
              <a:lnSpc>
                <a:spcPct val="100000"/>
              </a:lnSpc>
              <a:spcBef>
                <a:spcPts val="0"/>
              </a:spcBef>
              <a:spcAft>
                <a:spcPts val="0"/>
              </a:spcAft>
              <a:buClr>
                <a:schemeClr val="accent3"/>
              </a:buClr>
              <a:buFont typeface="Arial" panose="020B0604020202020204" pitchFamily="34" charset="0"/>
              <a:buNone/>
              <a:defRPr sz="1800" b="1" i="0" u="none" cap="none">
                <a:solidFill>
                  <a:srgbClr val="01052F"/>
                </a:solidFill>
                <a:latin typeface="+mj-lt"/>
              </a:defRPr>
            </a:lvl1pPr>
          </a:lstStyle>
          <a:p>
            <a:pPr lvl="0"/>
            <a:r>
              <a:rPr lang="nb-NO"/>
              <a:t>Klikk for å redigere tekststiler i malen</a:t>
            </a:r>
          </a:p>
        </p:txBody>
      </p:sp>
      <p:sp>
        <p:nvSpPr>
          <p:cNvPr id="14" name="Plassholder for innhold 4">
            <a:extLst>
              <a:ext uri="{FF2B5EF4-FFF2-40B4-BE49-F238E27FC236}">
                <a16:creationId xmlns:a16="http://schemas.microsoft.com/office/drawing/2014/main" id="{A476DFF1-3A80-4511-8BA1-8470D713037E}"/>
              </a:ext>
            </a:extLst>
          </p:cNvPr>
          <p:cNvSpPr>
            <a:spLocks noGrp="1"/>
          </p:cNvSpPr>
          <p:nvPr>
            <p:ph sz="quarter" idx="19"/>
          </p:nvPr>
        </p:nvSpPr>
        <p:spPr>
          <a:xfrm>
            <a:off x="3998300" y="1299762"/>
            <a:ext cx="3215200" cy="276999"/>
          </a:xfrm>
          <a:prstGeom prst="rect">
            <a:avLst/>
          </a:prstGeom>
        </p:spPr>
        <p:txBody>
          <a:bodyPr lIns="0" tIns="0" rIns="0" bIns="0"/>
          <a:lstStyle>
            <a:lvl1pPr marL="0" indent="0" algn="l">
              <a:lnSpc>
                <a:spcPct val="100000"/>
              </a:lnSpc>
              <a:spcBef>
                <a:spcPts val="0"/>
              </a:spcBef>
              <a:spcAft>
                <a:spcPts val="0"/>
              </a:spcAft>
              <a:buClr>
                <a:schemeClr val="accent3"/>
              </a:buClr>
              <a:buFont typeface="Arial" panose="020B0604020202020204" pitchFamily="34" charset="0"/>
              <a:buNone/>
              <a:defRPr sz="1800" b="1" i="0" u="none" cap="none">
                <a:solidFill>
                  <a:srgbClr val="01052F"/>
                </a:solidFill>
                <a:latin typeface="+mj-lt"/>
              </a:defRPr>
            </a:lvl1pPr>
          </a:lstStyle>
          <a:p>
            <a:pPr lvl="0"/>
            <a:r>
              <a:rPr lang="nb-NO"/>
              <a:t>Klikk for å redigere tekststiler i malen</a:t>
            </a:r>
          </a:p>
        </p:txBody>
      </p:sp>
      <p:grpSp>
        <p:nvGrpSpPr>
          <p:cNvPr id="20" name="logo_sbm_padded" hidden="1">
            <a:extLst>
              <a:ext uri="{FF2B5EF4-FFF2-40B4-BE49-F238E27FC236}">
                <a16:creationId xmlns:a16="http://schemas.microsoft.com/office/drawing/2014/main" id="{DCD58A7A-7D03-45A1-B7B3-0E93B2AD4AA3}"/>
              </a:ext>
            </a:extLst>
          </p:cNvPr>
          <p:cNvGrpSpPr/>
          <p:nvPr userDrawn="1"/>
        </p:nvGrpSpPr>
        <p:grpSpPr>
          <a:xfrm>
            <a:off x="337327" y="6145877"/>
            <a:ext cx="2054830" cy="409407"/>
            <a:chOff x="3324225" y="5937662"/>
            <a:chExt cx="2054830" cy="409407"/>
          </a:xfrm>
        </p:grpSpPr>
        <p:sp>
          <p:nvSpPr>
            <p:cNvPr id="21" name="Rektangel 20" hidden="1">
              <a:extLst>
                <a:ext uri="{FF2B5EF4-FFF2-40B4-BE49-F238E27FC236}">
                  <a16:creationId xmlns:a16="http://schemas.microsoft.com/office/drawing/2014/main" id="{C31BEFBE-EC7D-43DF-8479-697E8EFEA42D}"/>
                </a:ext>
              </a:extLst>
            </p:cNvPr>
            <p:cNvSpPr/>
            <p:nvPr userDrawn="1"/>
          </p:nvSpPr>
          <p:spPr>
            <a:xfrm>
              <a:off x="3324225" y="59376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logo_sbm" hidden="1">
              <a:extLst>
                <a:ext uri="{FF2B5EF4-FFF2-40B4-BE49-F238E27FC236}">
                  <a16:creationId xmlns:a16="http://schemas.microsoft.com/office/drawing/2014/main" id="{4C75AD36-E48F-4D95-9A60-8513CC779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5241" y="5981255"/>
              <a:ext cx="1757419" cy="288000"/>
            </a:xfrm>
            <a:prstGeom prst="rect">
              <a:avLst/>
            </a:prstGeom>
            <a:ln>
              <a:noFill/>
            </a:ln>
          </p:spPr>
        </p:pic>
      </p:grpSp>
      <p:grpSp>
        <p:nvGrpSpPr>
          <p:cNvPr id="26" name="logo_more_padded" hidden="1">
            <a:extLst>
              <a:ext uri="{FF2B5EF4-FFF2-40B4-BE49-F238E27FC236}">
                <a16:creationId xmlns:a16="http://schemas.microsoft.com/office/drawing/2014/main" id="{B7CC76FC-E85F-4C69-A78D-508F62E4F96D}"/>
              </a:ext>
            </a:extLst>
          </p:cNvPr>
          <p:cNvGrpSpPr/>
          <p:nvPr userDrawn="1"/>
        </p:nvGrpSpPr>
        <p:grpSpPr>
          <a:xfrm>
            <a:off x="337032" y="6119067"/>
            <a:ext cx="2054830" cy="409407"/>
            <a:chOff x="3476625" y="6090062"/>
            <a:chExt cx="2054830" cy="409407"/>
          </a:xfrm>
        </p:grpSpPr>
        <p:sp>
          <p:nvSpPr>
            <p:cNvPr id="27" name="Rektangel 26" hidden="1">
              <a:extLst>
                <a:ext uri="{FF2B5EF4-FFF2-40B4-BE49-F238E27FC236}">
                  <a16:creationId xmlns:a16="http://schemas.microsoft.com/office/drawing/2014/main" id="{280BBDC0-183B-4F73-8B64-6BE85C0FEEB6}"/>
                </a:ext>
              </a:extLst>
            </p:cNvPr>
            <p:cNvSpPr/>
            <p:nvPr userDrawn="1"/>
          </p:nvSpPr>
          <p:spPr>
            <a:xfrm>
              <a:off x="3476625" y="60900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logo_more" hidden="1">
              <a:extLst>
                <a:ext uri="{FF2B5EF4-FFF2-40B4-BE49-F238E27FC236}">
                  <a16:creationId xmlns:a16="http://schemas.microsoft.com/office/drawing/2014/main" id="{9A9B80A4-AFB7-49D2-B322-ABDD047303C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7640" y="6129641"/>
              <a:ext cx="1054734" cy="324040"/>
            </a:xfrm>
            <a:prstGeom prst="rect">
              <a:avLst/>
            </a:prstGeom>
          </p:spPr>
        </p:pic>
      </p:grpSp>
    </p:spTree>
    <p:extLst>
      <p:ext uri="{BB962C8B-B14F-4D97-AF65-F5344CB8AC3E}">
        <p14:creationId xmlns:p14="http://schemas.microsoft.com/office/powerpoint/2010/main" val="952358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innhold og to bilder">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C956F4EB-CA7D-4102-AE88-B370758DAC45}"/>
              </a:ext>
            </a:extLst>
          </p:cNvPr>
          <p:cNvSpPr>
            <a:spLocks noGrp="1"/>
          </p:cNvSpPr>
          <p:nvPr>
            <p:ph type="body" sz="quarter" idx="16" hasCustomPrompt="1"/>
          </p:nvPr>
        </p:nvSpPr>
        <p:spPr>
          <a:xfrm>
            <a:off x="8763496" y="4572571"/>
            <a:ext cx="3428504" cy="2285429"/>
          </a:xfrm>
          <a:solidFill>
            <a:schemeClr val="accent2"/>
          </a:solidFill>
        </p:spPr>
        <p:txBody>
          <a:bodyPr>
            <a:normAutofit/>
          </a:bodyPr>
          <a:lstStyle>
            <a:lvl1pPr marL="0" indent="0">
              <a:buNone/>
              <a:defRPr sz="100">
                <a:solidFill>
                  <a:srgbClr val="000D59"/>
                </a:solidFill>
              </a:defRPr>
            </a:lvl1pPr>
          </a:lstStyle>
          <a:p>
            <a:pPr lvl="0"/>
            <a:r>
              <a:rPr lang="nb-NO"/>
              <a:t>{colorbox}</a:t>
            </a:r>
            <a:endParaRPr lang="nb-NO" dirty="0"/>
          </a:p>
        </p:txBody>
      </p:sp>
      <p:sp>
        <p:nvSpPr>
          <p:cNvPr id="2" name="Tittel 1">
            <a:extLst>
              <a:ext uri="{FF2B5EF4-FFF2-40B4-BE49-F238E27FC236}">
                <a16:creationId xmlns:a16="http://schemas.microsoft.com/office/drawing/2014/main" id="{0C552058-0FB3-4873-9BBA-CE5ADB93C64B}"/>
              </a:ext>
            </a:extLst>
          </p:cNvPr>
          <p:cNvSpPr>
            <a:spLocks noGrp="1"/>
          </p:cNvSpPr>
          <p:nvPr>
            <p:ph type="title"/>
          </p:nvPr>
        </p:nvSpPr>
        <p:spPr>
          <a:xfrm>
            <a:off x="378048" y="328226"/>
            <a:ext cx="4554568" cy="769441"/>
          </a:xfrm>
        </p:spPr>
        <p:txBody>
          <a:bodyPr lIns="0" tIns="0" rIns="0" bIns="0"/>
          <a:lstStyle>
            <a:lvl1pPr>
              <a:defRPr b="1"/>
            </a:lvl1pPr>
          </a:lstStyle>
          <a:p>
            <a:r>
              <a:rPr lang="nb-NO"/>
              <a:t>Klikk for å redigere tittelstil</a:t>
            </a:r>
          </a:p>
        </p:txBody>
      </p:sp>
      <p:sp>
        <p:nvSpPr>
          <p:cNvPr id="3" name="Plassholder for innhold 2">
            <a:extLst>
              <a:ext uri="{FF2B5EF4-FFF2-40B4-BE49-F238E27FC236}">
                <a16:creationId xmlns:a16="http://schemas.microsoft.com/office/drawing/2014/main" id="{1DC025C4-1487-449A-BC5B-58AC16700E93}"/>
              </a:ext>
            </a:extLst>
          </p:cNvPr>
          <p:cNvSpPr>
            <a:spLocks noGrp="1"/>
          </p:cNvSpPr>
          <p:nvPr>
            <p:ph idx="1"/>
          </p:nvPr>
        </p:nvSpPr>
        <p:spPr>
          <a:xfrm>
            <a:off x="378048" y="1843430"/>
            <a:ext cx="4554568" cy="385968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a:extLst>
              <a:ext uri="{FF2B5EF4-FFF2-40B4-BE49-F238E27FC236}">
                <a16:creationId xmlns:a16="http://schemas.microsoft.com/office/drawing/2014/main" id="{8C36535B-F961-45EC-9FCE-A4E0989B67BB}"/>
              </a:ext>
            </a:extLst>
          </p:cNvPr>
          <p:cNvSpPr>
            <a:spLocks noGrp="1"/>
          </p:cNvSpPr>
          <p:nvPr>
            <p:ph type="sldNum" sz="quarter" idx="12"/>
          </p:nvPr>
        </p:nvSpPr>
        <p:spPr/>
        <p:txBody>
          <a:bodyPr lIns="0" tIns="0" rIns="0" bIns="0"/>
          <a:lstStyle>
            <a:lvl1pPr algn="r">
              <a:defRPr>
                <a:solidFill>
                  <a:schemeClr val="lt1"/>
                </a:solidFill>
              </a:defRPr>
            </a:lvl1pPr>
          </a:lstStyle>
          <a:p>
            <a:fld id="{6DD166ED-3881-4404-BA28-64CF046EB0AA}" type="slidenum">
              <a:rPr lang="nb-NO" smtClean="0"/>
              <a:pPr/>
              <a:t>‹#›</a:t>
            </a:fld>
            <a:endParaRPr lang="nb-NO"/>
          </a:p>
        </p:txBody>
      </p:sp>
      <p:sp>
        <p:nvSpPr>
          <p:cNvPr id="5" name="Plassholder for bilde 4">
            <a:extLst>
              <a:ext uri="{FF2B5EF4-FFF2-40B4-BE49-F238E27FC236}">
                <a16:creationId xmlns:a16="http://schemas.microsoft.com/office/drawing/2014/main" id="{20E45D90-73F5-4F32-B050-29B4FFCB5B0B}"/>
              </a:ext>
            </a:extLst>
          </p:cNvPr>
          <p:cNvSpPr>
            <a:spLocks noGrp="1"/>
          </p:cNvSpPr>
          <p:nvPr>
            <p:ph type="pic" sz="quarter" idx="15"/>
          </p:nvPr>
        </p:nvSpPr>
        <p:spPr>
          <a:xfrm>
            <a:off x="5339468" y="3427629"/>
            <a:ext cx="3424028" cy="3430371"/>
          </a:xfrm>
          <a:solidFill>
            <a:schemeClr val="bg1">
              <a:lumMod val="85000"/>
            </a:schemeClr>
          </a:solidFill>
        </p:spPr>
        <p:txBody>
          <a:bodyPr/>
          <a:lstStyle/>
          <a:p>
            <a:r>
              <a:rPr lang="nb-NO"/>
              <a:t>Klikk på ikonet for å legge til et bilde</a:t>
            </a:r>
          </a:p>
        </p:txBody>
      </p:sp>
      <p:sp>
        <p:nvSpPr>
          <p:cNvPr id="10" name="Plassholder for bilde 4">
            <a:extLst>
              <a:ext uri="{FF2B5EF4-FFF2-40B4-BE49-F238E27FC236}">
                <a16:creationId xmlns:a16="http://schemas.microsoft.com/office/drawing/2014/main" id="{8831B6E2-E4E1-49E6-9F99-5F2A32BB0972}"/>
              </a:ext>
            </a:extLst>
          </p:cNvPr>
          <p:cNvSpPr>
            <a:spLocks noGrp="1"/>
          </p:cNvSpPr>
          <p:nvPr>
            <p:ph type="pic" sz="quarter" idx="17"/>
          </p:nvPr>
        </p:nvSpPr>
        <p:spPr>
          <a:xfrm>
            <a:off x="8763496" y="0"/>
            <a:ext cx="3428504" cy="4572571"/>
          </a:xfrm>
          <a:solidFill>
            <a:schemeClr val="bg1">
              <a:lumMod val="85000"/>
            </a:schemeClr>
          </a:solidFill>
        </p:spPr>
        <p:txBody>
          <a:bodyPr/>
          <a:lstStyle/>
          <a:p>
            <a:r>
              <a:rPr lang="nb-NO"/>
              <a:t>Klikk på ikonet for å legge til et bilde</a:t>
            </a:r>
          </a:p>
        </p:txBody>
      </p:sp>
      <p:sp>
        <p:nvSpPr>
          <p:cNvPr id="11" name="addin_fontsizechange" hidden="1">
            <a:extLst>
              <a:ext uri="{FF2B5EF4-FFF2-40B4-BE49-F238E27FC236}">
                <a16:creationId xmlns:a16="http://schemas.microsoft.com/office/drawing/2014/main" id="{DF0C16C0-CBA7-4664-B2DD-B1ECCC8D5DCE}"/>
              </a:ext>
            </a:extLst>
          </p:cNvPr>
          <p:cNvSpPr/>
          <p:nvPr userDrawn="1"/>
        </p:nvSpPr>
        <p:spPr>
          <a:xfrm>
            <a:off x="0" y="-781050"/>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fontsizechange</a:t>
            </a:r>
            <a:endParaRPr lang="nb-NO" dirty="0"/>
          </a:p>
        </p:txBody>
      </p:sp>
      <p:sp>
        <p:nvSpPr>
          <p:cNvPr id="13" name="Plassholder for innhold 4">
            <a:extLst>
              <a:ext uri="{FF2B5EF4-FFF2-40B4-BE49-F238E27FC236}">
                <a16:creationId xmlns:a16="http://schemas.microsoft.com/office/drawing/2014/main" id="{407B723D-81C6-4265-B1B6-48BEDEEEAC94}"/>
              </a:ext>
            </a:extLst>
          </p:cNvPr>
          <p:cNvSpPr>
            <a:spLocks noGrp="1"/>
          </p:cNvSpPr>
          <p:nvPr>
            <p:ph sz="quarter" idx="18"/>
          </p:nvPr>
        </p:nvSpPr>
        <p:spPr>
          <a:xfrm>
            <a:off x="378047" y="1299762"/>
            <a:ext cx="4554568" cy="276999"/>
          </a:xfrm>
          <a:prstGeom prst="rect">
            <a:avLst/>
          </a:prstGeom>
        </p:spPr>
        <p:txBody>
          <a:bodyPr lIns="0" tIns="0" rIns="0" bIns="0"/>
          <a:lstStyle>
            <a:lvl1pPr marL="0" indent="0" algn="l">
              <a:lnSpc>
                <a:spcPct val="100000"/>
              </a:lnSpc>
              <a:spcBef>
                <a:spcPts val="0"/>
              </a:spcBef>
              <a:spcAft>
                <a:spcPts val="0"/>
              </a:spcAft>
              <a:buClr>
                <a:schemeClr val="accent3"/>
              </a:buClr>
              <a:buFont typeface="Arial" panose="020B0604020202020204" pitchFamily="34" charset="0"/>
              <a:buNone/>
              <a:defRPr sz="1800" b="1" i="0" u="none" cap="none">
                <a:solidFill>
                  <a:srgbClr val="01052F"/>
                </a:solidFill>
                <a:latin typeface="+mj-lt"/>
              </a:defRPr>
            </a:lvl1pPr>
          </a:lstStyle>
          <a:p>
            <a:pPr lvl="0"/>
            <a:r>
              <a:rPr lang="nb-NO"/>
              <a:t>Klikk for å redigere tekststiler i malen</a:t>
            </a:r>
          </a:p>
        </p:txBody>
      </p:sp>
      <p:sp>
        <p:nvSpPr>
          <p:cNvPr id="12" name="addin_colorchangedark" hidden="1">
            <a:extLst>
              <a:ext uri="{FF2B5EF4-FFF2-40B4-BE49-F238E27FC236}">
                <a16:creationId xmlns:a16="http://schemas.microsoft.com/office/drawing/2014/main" id="{343D7735-2AFD-4E6D-9950-A0B8FDF7655C}"/>
              </a:ext>
            </a:extLst>
          </p:cNvPr>
          <p:cNvSpPr/>
          <p:nvPr userDrawn="1"/>
        </p:nvSpPr>
        <p:spPr>
          <a:xfrm>
            <a:off x="3057525" y="-677834"/>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colorchangedark</a:t>
            </a:r>
            <a:endParaRPr lang="nb-NO" dirty="0"/>
          </a:p>
        </p:txBody>
      </p:sp>
      <p:grpSp>
        <p:nvGrpSpPr>
          <p:cNvPr id="14" name="logo_sbm_padded" hidden="1">
            <a:extLst>
              <a:ext uri="{FF2B5EF4-FFF2-40B4-BE49-F238E27FC236}">
                <a16:creationId xmlns:a16="http://schemas.microsoft.com/office/drawing/2014/main" id="{28212820-CA4B-4EF7-9339-44E59CBAEBE3}"/>
              </a:ext>
            </a:extLst>
          </p:cNvPr>
          <p:cNvGrpSpPr/>
          <p:nvPr userDrawn="1"/>
        </p:nvGrpSpPr>
        <p:grpSpPr>
          <a:xfrm>
            <a:off x="337327" y="6145877"/>
            <a:ext cx="2054830" cy="409407"/>
            <a:chOff x="3324225" y="5937662"/>
            <a:chExt cx="2054830" cy="409407"/>
          </a:xfrm>
        </p:grpSpPr>
        <p:sp>
          <p:nvSpPr>
            <p:cNvPr id="15" name="Rektangel 14" hidden="1">
              <a:extLst>
                <a:ext uri="{FF2B5EF4-FFF2-40B4-BE49-F238E27FC236}">
                  <a16:creationId xmlns:a16="http://schemas.microsoft.com/office/drawing/2014/main" id="{B54DFE46-4401-4C1C-9097-C8123F64C24C}"/>
                </a:ext>
              </a:extLst>
            </p:cNvPr>
            <p:cNvSpPr/>
            <p:nvPr userDrawn="1"/>
          </p:nvSpPr>
          <p:spPr>
            <a:xfrm>
              <a:off x="3324225" y="59376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logo_sbm" hidden="1">
              <a:extLst>
                <a:ext uri="{FF2B5EF4-FFF2-40B4-BE49-F238E27FC236}">
                  <a16:creationId xmlns:a16="http://schemas.microsoft.com/office/drawing/2014/main" id="{23DBE48F-73FA-4949-8AEF-AB3EC2CDCC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5241" y="5981255"/>
              <a:ext cx="1757419" cy="288000"/>
            </a:xfrm>
            <a:prstGeom prst="rect">
              <a:avLst/>
            </a:prstGeom>
            <a:ln>
              <a:noFill/>
            </a:ln>
          </p:spPr>
        </p:pic>
      </p:grpSp>
      <p:grpSp>
        <p:nvGrpSpPr>
          <p:cNvPr id="20" name="logo_more_padded" hidden="1">
            <a:extLst>
              <a:ext uri="{FF2B5EF4-FFF2-40B4-BE49-F238E27FC236}">
                <a16:creationId xmlns:a16="http://schemas.microsoft.com/office/drawing/2014/main" id="{EF9260FC-4D67-4EC4-9CEB-AB85880A8D4C}"/>
              </a:ext>
            </a:extLst>
          </p:cNvPr>
          <p:cNvGrpSpPr/>
          <p:nvPr userDrawn="1"/>
        </p:nvGrpSpPr>
        <p:grpSpPr>
          <a:xfrm>
            <a:off x="337032" y="6119067"/>
            <a:ext cx="2054830" cy="409407"/>
            <a:chOff x="3476625" y="6090062"/>
            <a:chExt cx="2054830" cy="409407"/>
          </a:xfrm>
        </p:grpSpPr>
        <p:sp>
          <p:nvSpPr>
            <p:cNvPr id="21" name="Rektangel 20" hidden="1">
              <a:extLst>
                <a:ext uri="{FF2B5EF4-FFF2-40B4-BE49-F238E27FC236}">
                  <a16:creationId xmlns:a16="http://schemas.microsoft.com/office/drawing/2014/main" id="{946A6744-A4EF-40D3-AF62-6972EBA36115}"/>
                </a:ext>
              </a:extLst>
            </p:cNvPr>
            <p:cNvSpPr/>
            <p:nvPr userDrawn="1"/>
          </p:nvSpPr>
          <p:spPr>
            <a:xfrm>
              <a:off x="3476625" y="60900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logo_more" hidden="1">
              <a:extLst>
                <a:ext uri="{FF2B5EF4-FFF2-40B4-BE49-F238E27FC236}">
                  <a16:creationId xmlns:a16="http://schemas.microsoft.com/office/drawing/2014/main" id="{7DC51A30-5606-42A8-A819-9B31C9BD20C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7640" y="6129641"/>
              <a:ext cx="1054734" cy="324040"/>
            </a:xfrm>
            <a:prstGeom prst="rect">
              <a:avLst/>
            </a:prstGeom>
          </p:spPr>
        </p:pic>
      </p:grpSp>
    </p:spTree>
    <p:extLst>
      <p:ext uri="{BB962C8B-B14F-4D97-AF65-F5344CB8AC3E}">
        <p14:creationId xmlns:p14="http://schemas.microsoft.com/office/powerpoint/2010/main" val="966471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side bilde">
    <p:spTree>
      <p:nvGrpSpPr>
        <p:cNvPr id="1" name=""/>
        <p:cNvGrpSpPr/>
        <p:nvPr/>
      </p:nvGrpSpPr>
      <p:grpSpPr>
        <a:xfrm>
          <a:off x="0" y="0"/>
          <a:ext cx="0" cy="0"/>
          <a:chOff x="0" y="0"/>
          <a:chExt cx="0" cy="0"/>
        </a:xfrm>
      </p:grpSpPr>
      <p:sp>
        <p:nvSpPr>
          <p:cNvPr id="10" name="Plassholder for bilde 4">
            <a:extLst>
              <a:ext uri="{FF2B5EF4-FFF2-40B4-BE49-F238E27FC236}">
                <a16:creationId xmlns:a16="http://schemas.microsoft.com/office/drawing/2014/main" id="{8831B6E2-E4E1-49E6-9F99-5F2A32BB0972}"/>
              </a:ext>
            </a:extLst>
          </p:cNvPr>
          <p:cNvSpPr>
            <a:spLocks noGrp="1"/>
          </p:cNvSpPr>
          <p:nvPr>
            <p:ph type="pic" sz="quarter" idx="17"/>
          </p:nvPr>
        </p:nvSpPr>
        <p:spPr>
          <a:xfrm>
            <a:off x="0" y="0"/>
            <a:ext cx="12192000" cy="6858000"/>
          </a:xfrm>
        </p:spPr>
        <p:txBody>
          <a:bodyPr/>
          <a:lstStyle/>
          <a:p>
            <a:r>
              <a:rPr lang="nb-NO"/>
              <a:t>Klikk på ikonet for å legge til et bilde</a:t>
            </a:r>
          </a:p>
        </p:txBody>
      </p:sp>
      <p:sp>
        <p:nvSpPr>
          <p:cNvPr id="6" name="Plassholder for lysbildenummer 5">
            <a:extLst>
              <a:ext uri="{FF2B5EF4-FFF2-40B4-BE49-F238E27FC236}">
                <a16:creationId xmlns:a16="http://schemas.microsoft.com/office/drawing/2014/main" id="{8C36535B-F961-45EC-9FCE-A4E0989B67BB}"/>
              </a:ext>
            </a:extLst>
          </p:cNvPr>
          <p:cNvSpPr>
            <a:spLocks noGrp="1"/>
          </p:cNvSpPr>
          <p:nvPr>
            <p:ph type="sldNum" sz="quarter" idx="12"/>
          </p:nvPr>
        </p:nvSpPr>
        <p:spPr/>
        <p:txBody>
          <a:bodyPr lIns="0" tIns="0" rIns="0" bIns="0"/>
          <a:lstStyle>
            <a:lvl1pPr algn="r">
              <a:defRPr>
                <a:solidFill>
                  <a:schemeClr val="lt1"/>
                </a:solidFill>
              </a:defRPr>
            </a:lvl1pPr>
          </a:lstStyle>
          <a:p>
            <a:fld id="{6DD166ED-3881-4404-BA28-64CF046EB0AA}" type="slidenum">
              <a:rPr lang="nb-NO" smtClean="0"/>
              <a:pPr/>
              <a:t>‹#›</a:t>
            </a:fld>
            <a:endParaRPr lang="nb-NO"/>
          </a:p>
        </p:txBody>
      </p:sp>
    </p:spTree>
    <p:extLst>
      <p:ext uri="{BB962C8B-B14F-4D97-AF65-F5344CB8AC3E}">
        <p14:creationId xmlns:p14="http://schemas.microsoft.com/office/powerpoint/2010/main" val="1190108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tel, innhold og bilde #3">
    <p:bg>
      <p:bgPr>
        <a:solidFill>
          <a:schemeClr val="lt1"/>
        </a:solidFill>
        <a:effectLst/>
      </p:bgPr>
    </p:bg>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14B8857C-782A-41E0-95BD-46C5F519993A}"/>
              </a:ext>
            </a:extLst>
          </p:cNvPr>
          <p:cNvSpPr>
            <a:spLocks noGrp="1"/>
          </p:cNvSpPr>
          <p:nvPr>
            <p:ph type="body" sz="quarter" idx="19" hasCustomPrompt="1"/>
          </p:nvPr>
        </p:nvSpPr>
        <p:spPr>
          <a:xfrm>
            <a:off x="0" y="0"/>
            <a:ext cx="4068507" cy="6858000"/>
          </a:xfrm>
          <a:solidFill>
            <a:schemeClr val="dk2"/>
          </a:solidFill>
        </p:spPr>
        <p:txBody>
          <a:bodyPr>
            <a:normAutofit/>
          </a:bodyPr>
          <a:lstStyle>
            <a:lvl1pPr marL="0" indent="0">
              <a:buNone/>
              <a:defRPr sz="100">
                <a:solidFill>
                  <a:srgbClr val="01052F"/>
                </a:solidFill>
              </a:defRPr>
            </a:lvl1pPr>
          </a:lstStyle>
          <a:p>
            <a:pPr lvl="0"/>
            <a:r>
              <a:rPr lang="nb-NO"/>
              <a:t>{colorbox}</a:t>
            </a:r>
            <a:endParaRPr lang="nb-NO" dirty="0"/>
          </a:p>
        </p:txBody>
      </p:sp>
      <p:sp>
        <p:nvSpPr>
          <p:cNvPr id="8" name="Plassholder for tekst 7">
            <a:extLst>
              <a:ext uri="{FF2B5EF4-FFF2-40B4-BE49-F238E27FC236}">
                <a16:creationId xmlns:a16="http://schemas.microsoft.com/office/drawing/2014/main" id="{C956F4EB-CA7D-4102-AE88-B370758DAC45}"/>
              </a:ext>
            </a:extLst>
          </p:cNvPr>
          <p:cNvSpPr>
            <a:spLocks noGrp="1"/>
          </p:cNvSpPr>
          <p:nvPr>
            <p:ph type="body" sz="quarter" idx="16" hasCustomPrompt="1"/>
          </p:nvPr>
        </p:nvSpPr>
        <p:spPr>
          <a:xfrm>
            <a:off x="4068509" y="4572571"/>
            <a:ext cx="8123491" cy="2285429"/>
          </a:xfrm>
          <a:solidFill>
            <a:schemeClr val="accent3"/>
          </a:solidFill>
        </p:spPr>
        <p:txBody>
          <a:bodyPr>
            <a:normAutofit/>
          </a:bodyPr>
          <a:lstStyle>
            <a:lvl1pPr marL="0" indent="0">
              <a:buNone/>
              <a:defRPr sz="100">
                <a:solidFill>
                  <a:srgbClr val="0166FF"/>
                </a:solidFill>
              </a:defRPr>
            </a:lvl1pPr>
          </a:lstStyle>
          <a:p>
            <a:pPr lvl="0"/>
            <a:r>
              <a:rPr lang="nb-NO"/>
              <a:t>{colorbox}</a:t>
            </a:r>
            <a:endParaRPr lang="nb-NO" dirty="0"/>
          </a:p>
        </p:txBody>
      </p:sp>
      <p:sp>
        <p:nvSpPr>
          <p:cNvPr id="6" name="Plassholder for lysbildenummer 5">
            <a:extLst>
              <a:ext uri="{FF2B5EF4-FFF2-40B4-BE49-F238E27FC236}">
                <a16:creationId xmlns:a16="http://schemas.microsoft.com/office/drawing/2014/main" id="{8C36535B-F961-45EC-9FCE-A4E0989B67BB}"/>
              </a:ext>
            </a:extLst>
          </p:cNvPr>
          <p:cNvSpPr>
            <a:spLocks noGrp="1"/>
          </p:cNvSpPr>
          <p:nvPr>
            <p:ph type="sldNum" sz="quarter" idx="12"/>
          </p:nvPr>
        </p:nvSpPr>
        <p:spPr/>
        <p:txBody>
          <a:bodyPr lIns="0" tIns="0" rIns="0" bIns="0"/>
          <a:lstStyle>
            <a:lvl1pPr algn="r">
              <a:defRPr>
                <a:solidFill>
                  <a:schemeClr val="lt1"/>
                </a:solidFill>
              </a:defRPr>
            </a:lvl1pPr>
          </a:lstStyle>
          <a:p>
            <a:fld id="{6DD166ED-3881-4404-BA28-64CF046EB0AA}" type="slidenum">
              <a:rPr lang="nb-NO" smtClean="0"/>
              <a:pPr/>
              <a:t>‹#›</a:t>
            </a:fld>
            <a:endParaRPr lang="nb-NO"/>
          </a:p>
        </p:txBody>
      </p:sp>
      <p:sp>
        <p:nvSpPr>
          <p:cNvPr id="10" name="Plassholder for bilde 4">
            <a:extLst>
              <a:ext uri="{FF2B5EF4-FFF2-40B4-BE49-F238E27FC236}">
                <a16:creationId xmlns:a16="http://schemas.microsoft.com/office/drawing/2014/main" id="{8831B6E2-E4E1-49E6-9F99-5F2A32BB0972}"/>
              </a:ext>
            </a:extLst>
          </p:cNvPr>
          <p:cNvSpPr>
            <a:spLocks noGrp="1"/>
          </p:cNvSpPr>
          <p:nvPr>
            <p:ph type="pic" sz="quarter" idx="17"/>
          </p:nvPr>
        </p:nvSpPr>
        <p:spPr>
          <a:xfrm>
            <a:off x="4068508" y="0"/>
            <a:ext cx="8123492" cy="4572571"/>
          </a:xfrm>
          <a:solidFill>
            <a:schemeClr val="bg1">
              <a:lumMod val="85000"/>
            </a:schemeClr>
          </a:solidFill>
        </p:spPr>
        <p:txBody>
          <a:bodyPr/>
          <a:lstStyle/>
          <a:p>
            <a:r>
              <a:rPr lang="nb-NO"/>
              <a:t>Klikk på ikonet for å legge til et bilde</a:t>
            </a:r>
          </a:p>
        </p:txBody>
      </p:sp>
      <p:sp>
        <p:nvSpPr>
          <p:cNvPr id="7" name="Tittel 1">
            <a:extLst>
              <a:ext uri="{FF2B5EF4-FFF2-40B4-BE49-F238E27FC236}">
                <a16:creationId xmlns:a16="http://schemas.microsoft.com/office/drawing/2014/main" id="{1BF6B2FE-3231-44DB-B3E3-BAF2AB3D3BA5}"/>
              </a:ext>
            </a:extLst>
          </p:cNvPr>
          <p:cNvSpPr>
            <a:spLocks noGrp="1"/>
          </p:cNvSpPr>
          <p:nvPr>
            <p:ph type="title"/>
          </p:nvPr>
        </p:nvSpPr>
        <p:spPr>
          <a:xfrm>
            <a:off x="378047" y="328226"/>
            <a:ext cx="3330353" cy="769441"/>
          </a:xfrm>
        </p:spPr>
        <p:txBody>
          <a:bodyPr/>
          <a:lstStyle>
            <a:lvl1pPr>
              <a:defRPr b="1">
                <a:solidFill>
                  <a:schemeClr val="accent3"/>
                </a:solidFill>
              </a:defRPr>
            </a:lvl1p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1686F54D-6B90-4CE2-B022-EC333D97716B}"/>
              </a:ext>
            </a:extLst>
          </p:cNvPr>
          <p:cNvSpPr>
            <a:spLocks noGrp="1"/>
          </p:cNvSpPr>
          <p:nvPr>
            <p:ph idx="1"/>
          </p:nvPr>
        </p:nvSpPr>
        <p:spPr>
          <a:xfrm>
            <a:off x="378047" y="1843430"/>
            <a:ext cx="3330353" cy="3859683"/>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innhold 4">
            <a:extLst>
              <a:ext uri="{FF2B5EF4-FFF2-40B4-BE49-F238E27FC236}">
                <a16:creationId xmlns:a16="http://schemas.microsoft.com/office/drawing/2014/main" id="{B338E253-3F98-40D6-8C5F-D51C3B996019}"/>
              </a:ext>
            </a:extLst>
          </p:cNvPr>
          <p:cNvSpPr>
            <a:spLocks noGrp="1"/>
          </p:cNvSpPr>
          <p:nvPr>
            <p:ph sz="quarter" idx="18"/>
          </p:nvPr>
        </p:nvSpPr>
        <p:spPr>
          <a:xfrm>
            <a:off x="378047" y="1299762"/>
            <a:ext cx="3330353" cy="276999"/>
          </a:xfrm>
          <a:prstGeom prst="rect">
            <a:avLst/>
          </a:prstGeom>
        </p:spPr>
        <p:txBody>
          <a:bodyPr lIns="0" tIns="0" rIns="0" bIns="0"/>
          <a:lstStyle>
            <a:lvl1pPr marL="0" indent="0" algn="l">
              <a:lnSpc>
                <a:spcPct val="100000"/>
              </a:lnSpc>
              <a:spcBef>
                <a:spcPts val="0"/>
              </a:spcBef>
              <a:spcAft>
                <a:spcPts val="0"/>
              </a:spcAft>
              <a:buClr>
                <a:schemeClr val="accent3"/>
              </a:buClr>
              <a:buFont typeface="Arial" panose="020B0604020202020204" pitchFamily="34" charset="0"/>
              <a:buNone/>
              <a:defRPr sz="1800" b="1" i="0" u="none" cap="none">
                <a:solidFill>
                  <a:schemeClr val="lt1"/>
                </a:solidFill>
                <a:latin typeface="+mj-lt"/>
              </a:defRPr>
            </a:lvl1pPr>
          </a:lstStyle>
          <a:p>
            <a:pPr lvl="0"/>
            <a:r>
              <a:rPr lang="nb-NO"/>
              <a:t>Klikk for å redigere tekststiler i malen</a:t>
            </a:r>
          </a:p>
        </p:txBody>
      </p:sp>
      <p:sp>
        <p:nvSpPr>
          <p:cNvPr id="14" name="addin_fontsizechange" hidden="1">
            <a:extLst>
              <a:ext uri="{FF2B5EF4-FFF2-40B4-BE49-F238E27FC236}">
                <a16:creationId xmlns:a16="http://schemas.microsoft.com/office/drawing/2014/main" id="{1654D91F-CF16-4027-95EB-EF3F47355A60}"/>
              </a:ext>
            </a:extLst>
          </p:cNvPr>
          <p:cNvSpPr/>
          <p:nvPr userDrawn="1"/>
        </p:nvSpPr>
        <p:spPr>
          <a:xfrm>
            <a:off x="0" y="-781050"/>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fontsizechange</a:t>
            </a:r>
            <a:endParaRPr lang="nb-NO" dirty="0"/>
          </a:p>
        </p:txBody>
      </p:sp>
      <p:sp>
        <p:nvSpPr>
          <p:cNvPr id="11" name="addin_colorchangedark" hidden="1">
            <a:extLst>
              <a:ext uri="{FF2B5EF4-FFF2-40B4-BE49-F238E27FC236}">
                <a16:creationId xmlns:a16="http://schemas.microsoft.com/office/drawing/2014/main" id="{01BE1959-29A5-43A1-B110-8B4DB63F7CDF}"/>
              </a:ext>
            </a:extLst>
          </p:cNvPr>
          <p:cNvSpPr/>
          <p:nvPr userDrawn="1"/>
        </p:nvSpPr>
        <p:spPr>
          <a:xfrm>
            <a:off x="3057525" y="-677834"/>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colorchangedark</a:t>
            </a:r>
            <a:endParaRPr lang="nb-NO" dirty="0"/>
          </a:p>
        </p:txBody>
      </p:sp>
    </p:spTree>
    <p:extLst>
      <p:ext uri="{BB962C8B-B14F-4D97-AF65-F5344CB8AC3E}">
        <p14:creationId xmlns:p14="http://schemas.microsoft.com/office/powerpoint/2010/main" val="389398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lys">
    <p:bg>
      <p:bgPr>
        <a:solidFill>
          <a:schemeClr val="lt1"/>
        </a:solidFill>
        <a:effectLst/>
      </p:bgPr>
    </p:bg>
    <p:spTree>
      <p:nvGrpSpPr>
        <p:cNvPr id="1" name=""/>
        <p:cNvGrpSpPr/>
        <p:nvPr/>
      </p:nvGrpSpPr>
      <p:grpSpPr>
        <a:xfrm>
          <a:off x="0" y="0"/>
          <a:ext cx="0" cy="0"/>
          <a:chOff x="0" y="0"/>
          <a:chExt cx="0" cy="0"/>
        </a:xfrm>
      </p:grpSpPr>
      <p:grpSp>
        <p:nvGrpSpPr>
          <p:cNvPr id="8" name="Grafikk 6">
            <a:extLst>
              <a:ext uri="{FF2B5EF4-FFF2-40B4-BE49-F238E27FC236}">
                <a16:creationId xmlns:a16="http://schemas.microsoft.com/office/drawing/2014/main" id="{33574A8A-DE49-476C-98A2-F56EEB6C02C7}"/>
              </a:ext>
            </a:extLst>
          </p:cNvPr>
          <p:cNvGrpSpPr/>
          <p:nvPr/>
        </p:nvGrpSpPr>
        <p:grpSpPr>
          <a:xfrm>
            <a:off x="7619429" y="0"/>
            <a:ext cx="4572571" cy="6858857"/>
            <a:chOff x="7619429" y="0"/>
            <a:chExt cx="4572571" cy="6858857"/>
          </a:xfrm>
        </p:grpSpPr>
        <p:sp>
          <p:nvSpPr>
            <p:cNvPr id="14" name="Frihåndsform: figur 13">
              <a:extLst>
                <a:ext uri="{FF2B5EF4-FFF2-40B4-BE49-F238E27FC236}">
                  <a16:creationId xmlns:a16="http://schemas.microsoft.com/office/drawing/2014/main" id="{E90A6478-90C8-4C51-A662-B460A014436D}"/>
                </a:ext>
              </a:extLst>
            </p:cNvPr>
            <p:cNvSpPr/>
            <p:nvPr/>
          </p:nvSpPr>
          <p:spPr>
            <a:xfrm>
              <a:off x="9905715" y="0"/>
              <a:ext cx="2286286" cy="4572571"/>
            </a:xfrm>
            <a:custGeom>
              <a:avLst/>
              <a:gdLst>
                <a:gd name="connsiteX0" fmla="*/ 0 w 2286285"/>
                <a:gd name="connsiteY0" fmla="*/ 0 h 4572571"/>
                <a:gd name="connsiteX1" fmla="*/ 2286286 w 2286285"/>
                <a:gd name="connsiteY1" fmla="*/ 0 h 4572571"/>
                <a:gd name="connsiteX2" fmla="*/ 2286286 w 2286285"/>
                <a:gd name="connsiteY2" fmla="*/ 4572572 h 4572571"/>
                <a:gd name="connsiteX3" fmla="*/ 0 w 2286285"/>
                <a:gd name="connsiteY3" fmla="*/ 4572572 h 4572571"/>
              </a:gdLst>
              <a:ahLst/>
              <a:cxnLst>
                <a:cxn ang="0">
                  <a:pos x="connsiteX0" y="connsiteY0"/>
                </a:cxn>
                <a:cxn ang="0">
                  <a:pos x="connsiteX1" y="connsiteY1"/>
                </a:cxn>
                <a:cxn ang="0">
                  <a:pos x="connsiteX2" y="connsiteY2"/>
                </a:cxn>
                <a:cxn ang="0">
                  <a:pos x="connsiteX3" y="connsiteY3"/>
                </a:cxn>
              </a:cxnLst>
              <a:rect l="l" t="t" r="r" b="b"/>
              <a:pathLst>
                <a:path w="2286285" h="4572571">
                  <a:moveTo>
                    <a:pt x="0" y="0"/>
                  </a:moveTo>
                  <a:lnTo>
                    <a:pt x="2286286" y="0"/>
                  </a:lnTo>
                  <a:lnTo>
                    <a:pt x="2286286" y="4572572"/>
                  </a:lnTo>
                  <a:lnTo>
                    <a:pt x="0" y="4572572"/>
                  </a:lnTo>
                  <a:close/>
                </a:path>
              </a:pathLst>
            </a:custGeom>
            <a:solidFill>
              <a:srgbClr val="7DC7F7"/>
            </a:solidFill>
            <a:ln w="12700" cap="flat">
              <a:noFill/>
              <a:prstDash val="solid"/>
              <a:miter/>
            </a:ln>
          </p:spPr>
          <p:txBody>
            <a:bodyPr rtlCol="0" anchor="ctr"/>
            <a:lstStyle/>
            <a:p>
              <a:endParaRPr lang="nb-NO" dirty="0"/>
            </a:p>
          </p:txBody>
        </p:sp>
        <p:sp>
          <p:nvSpPr>
            <p:cNvPr id="16" name="Frihåndsform: figur 15">
              <a:extLst>
                <a:ext uri="{FF2B5EF4-FFF2-40B4-BE49-F238E27FC236}">
                  <a16:creationId xmlns:a16="http://schemas.microsoft.com/office/drawing/2014/main" id="{AD6ED962-7728-4435-B3ED-36E0221C0A33}"/>
                </a:ext>
              </a:extLst>
            </p:cNvPr>
            <p:cNvSpPr/>
            <p:nvPr/>
          </p:nvSpPr>
          <p:spPr>
            <a:xfrm>
              <a:off x="7619429" y="4572571"/>
              <a:ext cx="2286286" cy="2286286"/>
            </a:xfrm>
            <a:custGeom>
              <a:avLst/>
              <a:gdLst>
                <a:gd name="connsiteX0" fmla="*/ 0 w 2286285"/>
                <a:gd name="connsiteY0" fmla="*/ 0 h 2286285"/>
                <a:gd name="connsiteX1" fmla="*/ 2286286 w 2286285"/>
                <a:gd name="connsiteY1" fmla="*/ 0 h 2286285"/>
                <a:gd name="connsiteX2" fmla="*/ 2286286 w 2286285"/>
                <a:gd name="connsiteY2" fmla="*/ 2286286 h 2286285"/>
                <a:gd name="connsiteX3" fmla="*/ 0 w 2286285"/>
                <a:gd name="connsiteY3" fmla="*/ 2286286 h 2286285"/>
              </a:gdLst>
              <a:ahLst/>
              <a:cxnLst>
                <a:cxn ang="0">
                  <a:pos x="connsiteX0" y="connsiteY0"/>
                </a:cxn>
                <a:cxn ang="0">
                  <a:pos x="connsiteX1" y="connsiteY1"/>
                </a:cxn>
                <a:cxn ang="0">
                  <a:pos x="connsiteX2" y="connsiteY2"/>
                </a:cxn>
                <a:cxn ang="0">
                  <a:pos x="connsiteX3" y="connsiteY3"/>
                </a:cxn>
              </a:cxnLst>
              <a:rect l="l" t="t" r="r" b="b"/>
              <a:pathLst>
                <a:path w="2286285" h="2286285">
                  <a:moveTo>
                    <a:pt x="0" y="0"/>
                  </a:moveTo>
                  <a:lnTo>
                    <a:pt x="2286286" y="0"/>
                  </a:lnTo>
                  <a:lnTo>
                    <a:pt x="2286286" y="2286286"/>
                  </a:lnTo>
                  <a:lnTo>
                    <a:pt x="0" y="2286286"/>
                  </a:lnTo>
                  <a:close/>
                </a:path>
              </a:pathLst>
            </a:custGeom>
            <a:solidFill>
              <a:srgbClr val="000D59"/>
            </a:solidFill>
            <a:ln w="12700" cap="flat">
              <a:noFill/>
              <a:prstDash val="solid"/>
              <a:miter/>
            </a:ln>
          </p:spPr>
          <p:txBody>
            <a:bodyPr rtlCol="0" anchor="ctr"/>
            <a:lstStyle/>
            <a:p>
              <a:endParaRPr lang="nb-NO" dirty="0"/>
            </a:p>
          </p:txBody>
        </p:sp>
        <p:sp>
          <p:nvSpPr>
            <p:cNvPr id="17" name="Frihåndsform: figur 16">
              <a:extLst>
                <a:ext uri="{FF2B5EF4-FFF2-40B4-BE49-F238E27FC236}">
                  <a16:creationId xmlns:a16="http://schemas.microsoft.com/office/drawing/2014/main" id="{411C8677-A424-4619-BCF0-FCA3A847FA68}"/>
                </a:ext>
              </a:extLst>
            </p:cNvPr>
            <p:cNvSpPr/>
            <p:nvPr/>
          </p:nvSpPr>
          <p:spPr>
            <a:xfrm>
              <a:off x="9905715" y="4572571"/>
              <a:ext cx="2286286" cy="2286286"/>
            </a:xfrm>
            <a:custGeom>
              <a:avLst/>
              <a:gdLst>
                <a:gd name="connsiteX0" fmla="*/ 0 w 2286285"/>
                <a:gd name="connsiteY0" fmla="*/ 0 h 2286285"/>
                <a:gd name="connsiteX1" fmla="*/ 2286286 w 2286285"/>
                <a:gd name="connsiteY1" fmla="*/ 0 h 2286285"/>
                <a:gd name="connsiteX2" fmla="*/ 2286286 w 2286285"/>
                <a:gd name="connsiteY2" fmla="*/ 2286286 h 2286285"/>
                <a:gd name="connsiteX3" fmla="*/ 0 w 2286285"/>
                <a:gd name="connsiteY3" fmla="*/ 2286286 h 2286285"/>
              </a:gdLst>
              <a:ahLst/>
              <a:cxnLst>
                <a:cxn ang="0">
                  <a:pos x="connsiteX0" y="connsiteY0"/>
                </a:cxn>
                <a:cxn ang="0">
                  <a:pos x="connsiteX1" y="connsiteY1"/>
                </a:cxn>
                <a:cxn ang="0">
                  <a:pos x="connsiteX2" y="connsiteY2"/>
                </a:cxn>
                <a:cxn ang="0">
                  <a:pos x="connsiteX3" y="connsiteY3"/>
                </a:cxn>
              </a:cxnLst>
              <a:rect l="l" t="t" r="r" b="b"/>
              <a:pathLst>
                <a:path w="2286285" h="2286285">
                  <a:moveTo>
                    <a:pt x="0" y="0"/>
                  </a:moveTo>
                  <a:lnTo>
                    <a:pt x="2286286" y="0"/>
                  </a:lnTo>
                  <a:lnTo>
                    <a:pt x="2286286" y="2286286"/>
                  </a:lnTo>
                  <a:lnTo>
                    <a:pt x="0" y="2286286"/>
                  </a:lnTo>
                  <a:close/>
                </a:path>
              </a:pathLst>
            </a:custGeom>
            <a:solidFill>
              <a:srgbClr val="00149E"/>
            </a:solidFill>
            <a:ln w="12700" cap="flat">
              <a:noFill/>
              <a:prstDash val="solid"/>
              <a:miter/>
            </a:ln>
          </p:spPr>
          <p:txBody>
            <a:bodyPr rtlCol="0" anchor="ctr"/>
            <a:lstStyle/>
            <a:p>
              <a:endParaRPr lang="nb-NO" dirty="0"/>
            </a:p>
          </p:txBody>
        </p:sp>
        <p:sp>
          <p:nvSpPr>
            <p:cNvPr id="18" name="Frihåndsform: figur 17">
              <a:extLst>
                <a:ext uri="{FF2B5EF4-FFF2-40B4-BE49-F238E27FC236}">
                  <a16:creationId xmlns:a16="http://schemas.microsoft.com/office/drawing/2014/main" id="{130FC6E9-5061-46F9-861B-8F56BA6F61F1}"/>
                </a:ext>
              </a:extLst>
            </p:cNvPr>
            <p:cNvSpPr/>
            <p:nvPr/>
          </p:nvSpPr>
          <p:spPr>
            <a:xfrm>
              <a:off x="7619429" y="0"/>
              <a:ext cx="2286286" cy="4572571"/>
            </a:xfrm>
            <a:custGeom>
              <a:avLst/>
              <a:gdLst>
                <a:gd name="connsiteX0" fmla="*/ 0 w 2286285"/>
                <a:gd name="connsiteY0" fmla="*/ 0 h 4572571"/>
                <a:gd name="connsiteX1" fmla="*/ 2286286 w 2286285"/>
                <a:gd name="connsiteY1" fmla="*/ 0 h 4572571"/>
                <a:gd name="connsiteX2" fmla="*/ 2286286 w 2286285"/>
                <a:gd name="connsiteY2" fmla="*/ 4572572 h 4572571"/>
                <a:gd name="connsiteX3" fmla="*/ 0 w 2286285"/>
                <a:gd name="connsiteY3" fmla="*/ 4572572 h 4572571"/>
              </a:gdLst>
              <a:ahLst/>
              <a:cxnLst>
                <a:cxn ang="0">
                  <a:pos x="connsiteX0" y="connsiteY0"/>
                </a:cxn>
                <a:cxn ang="0">
                  <a:pos x="connsiteX1" y="connsiteY1"/>
                </a:cxn>
                <a:cxn ang="0">
                  <a:pos x="connsiteX2" y="connsiteY2"/>
                </a:cxn>
                <a:cxn ang="0">
                  <a:pos x="connsiteX3" y="connsiteY3"/>
                </a:cxn>
              </a:cxnLst>
              <a:rect l="l" t="t" r="r" b="b"/>
              <a:pathLst>
                <a:path w="2286285" h="4572571">
                  <a:moveTo>
                    <a:pt x="0" y="0"/>
                  </a:moveTo>
                  <a:lnTo>
                    <a:pt x="2286286" y="0"/>
                  </a:lnTo>
                  <a:lnTo>
                    <a:pt x="2286286" y="4572572"/>
                  </a:lnTo>
                  <a:lnTo>
                    <a:pt x="0" y="4572572"/>
                  </a:lnTo>
                  <a:close/>
                </a:path>
              </a:pathLst>
            </a:custGeom>
            <a:solidFill>
              <a:srgbClr val="E5D9CF"/>
            </a:solidFill>
            <a:ln w="12700" cap="flat">
              <a:noFill/>
              <a:prstDash val="solid"/>
              <a:miter/>
            </a:ln>
          </p:spPr>
          <p:txBody>
            <a:bodyPr rtlCol="0" anchor="ctr"/>
            <a:lstStyle/>
            <a:p>
              <a:endParaRPr lang="nb-NO" dirty="0"/>
            </a:p>
          </p:txBody>
        </p:sp>
        <p:sp>
          <p:nvSpPr>
            <p:cNvPr id="19" name="Frihåndsform: figur 18">
              <a:extLst>
                <a:ext uri="{FF2B5EF4-FFF2-40B4-BE49-F238E27FC236}">
                  <a16:creationId xmlns:a16="http://schemas.microsoft.com/office/drawing/2014/main" id="{797A4BF4-0F29-4415-9745-D70B40A564DC}"/>
                </a:ext>
              </a:extLst>
            </p:cNvPr>
            <p:cNvSpPr/>
            <p:nvPr/>
          </p:nvSpPr>
          <p:spPr>
            <a:xfrm>
              <a:off x="9905715" y="2286286"/>
              <a:ext cx="2286286" cy="2286286"/>
            </a:xfrm>
            <a:custGeom>
              <a:avLst/>
              <a:gdLst>
                <a:gd name="connsiteX0" fmla="*/ 0 w 2286285"/>
                <a:gd name="connsiteY0" fmla="*/ 2286286 h 2286285"/>
                <a:gd name="connsiteX1" fmla="*/ 2286286 w 2286285"/>
                <a:gd name="connsiteY1" fmla="*/ 2286286 h 2286285"/>
                <a:gd name="connsiteX2" fmla="*/ 2286286 w 2286285"/>
                <a:gd name="connsiteY2" fmla="*/ 0 h 2286285"/>
              </a:gdLst>
              <a:ahLst/>
              <a:cxnLst>
                <a:cxn ang="0">
                  <a:pos x="connsiteX0" y="connsiteY0"/>
                </a:cxn>
                <a:cxn ang="0">
                  <a:pos x="connsiteX1" y="connsiteY1"/>
                </a:cxn>
                <a:cxn ang="0">
                  <a:pos x="connsiteX2" y="connsiteY2"/>
                </a:cxn>
              </a:cxnLst>
              <a:rect l="l" t="t" r="r" b="b"/>
              <a:pathLst>
                <a:path w="2286285" h="2286285">
                  <a:moveTo>
                    <a:pt x="0" y="2286286"/>
                  </a:moveTo>
                  <a:lnTo>
                    <a:pt x="2286286" y="2286286"/>
                  </a:lnTo>
                  <a:lnTo>
                    <a:pt x="2286286" y="0"/>
                  </a:lnTo>
                  <a:close/>
                </a:path>
              </a:pathLst>
            </a:custGeom>
            <a:solidFill>
              <a:srgbClr val="0066FF"/>
            </a:solidFill>
            <a:ln w="12700" cap="flat">
              <a:noFill/>
              <a:prstDash val="solid"/>
              <a:miter/>
            </a:ln>
          </p:spPr>
          <p:txBody>
            <a:bodyPr rtlCol="0" anchor="ctr"/>
            <a:lstStyle/>
            <a:p>
              <a:endParaRPr lang="nb-NO" dirty="0"/>
            </a:p>
          </p:txBody>
        </p:sp>
      </p:grpSp>
      <p:pic>
        <p:nvPicPr>
          <p:cNvPr id="15" name="logo_sbm">
            <a:extLst>
              <a:ext uri="{FF2B5EF4-FFF2-40B4-BE49-F238E27FC236}">
                <a16:creationId xmlns:a16="http://schemas.microsoft.com/office/drawing/2014/main" id="{D612595D-18D7-4536-84FD-F477B93583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649" y="381648"/>
            <a:ext cx="1594799" cy="461027"/>
          </a:xfrm>
          <a:prstGeom prst="rect">
            <a:avLst/>
          </a:prstGeom>
        </p:spPr>
      </p:pic>
      <p:sp>
        <p:nvSpPr>
          <p:cNvPr id="27" name="Plassholder for bilde 26">
            <a:extLst>
              <a:ext uri="{FF2B5EF4-FFF2-40B4-BE49-F238E27FC236}">
                <a16:creationId xmlns:a16="http://schemas.microsoft.com/office/drawing/2014/main" id="{86949DF4-45C8-49B6-ABA3-91FF22C52ACD}"/>
              </a:ext>
            </a:extLst>
          </p:cNvPr>
          <p:cNvSpPr>
            <a:spLocks noGrp="1"/>
          </p:cNvSpPr>
          <p:nvPr>
            <p:ph type="pic" sz="quarter" idx="16"/>
          </p:nvPr>
        </p:nvSpPr>
        <p:spPr>
          <a:xfrm>
            <a:off x="7617708" y="0"/>
            <a:ext cx="4574292" cy="6858000"/>
          </a:xfrm>
        </p:spPr>
        <p:txBody>
          <a:bodyPr/>
          <a:lstStyle/>
          <a:p>
            <a:r>
              <a:rPr lang="nb-NO"/>
              <a:t>Klikk på ikonet for å legge til et bilde</a:t>
            </a:r>
            <a:endParaRPr lang="nb-NO" dirty="0"/>
          </a:p>
        </p:txBody>
      </p:sp>
      <p:pic>
        <p:nvPicPr>
          <p:cNvPr id="20" name="logo_more" hidden="1">
            <a:extLst>
              <a:ext uri="{FF2B5EF4-FFF2-40B4-BE49-F238E27FC236}">
                <a16:creationId xmlns:a16="http://schemas.microsoft.com/office/drawing/2014/main" id="{98AA7F1C-09F3-4A7A-AA9A-F09E5BA1A14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885" y="375213"/>
            <a:ext cx="1464727" cy="450000"/>
          </a:xfrm>
          <a:prstGeom prst="rect">
            <a:avLst/>
          </a:prstGeom>
        </p:spPr>
      </p:pic>
      <p:sp>
        <p:nvSpPr>
          <p:cNvPr id="21" name="Tittel 1">
            <a:extLst>
              <a:ext uri="{FF2B5EF4-FFF2-40B4-BE49-F238E27FC236}">
                <a16:creationId xmlns:a16="http://schemas.microsoft.com/office/drawing/2014/main" id="{AD2B9DF4-3809-4959-A18D-4F0ED5A8F025}"/>
              </a:ext>
            </a:extLst>
          </p:cNvPr>
          <p:cNvSpPr>
            <a:spLocks noGrp="1"/>
          </p:cNvSpPr>
          <p:nvPr>
            <p:ph type="ctrTitle"/>
          </p:nvPr>
        </p:nvSpPr>
        <p:spPr>
          <a:xfrm>
            <a:off x="396050" y="1141860"/>
            <a:ext cx="6479138" cy="1846659"/>
          </a:xfrm>
        </p:spPr>
        <p:txBody>
          <a:bodyPr lIns="0" tIns="0" rIns="0" bIns="0" anchor="b">
            <a:noAutofit/>
          </a:bodyPr>
          <a:lstStyle>
            <a:lvl1pPr algn="l">
              <a:lnSpc>
                <a:spcPct val="95000"/>
              </a:lnSpc>
              <a:defRPr sz="4000" b="0">
                <a:solidFill>
                  <a:schemeClr val="dk2"/>
                </a:solidFill>
              </a:defRPr>
            </a:lvl1pPr>
          </a:lstStyle>
          <a:p>
            <a:r>
              <a:rPr lang="nb-NO"/>
              <a:t>Klikk for å redigere tittelstil</a:t>
            </a:r>
            <a:endParaRPr lang="nb-NO" dirty="0"/>
          </a:p>
        </p:txBody>
      </p:sp>
      <p:sp>
        <p:nvSpPr>
          <p:cNvPr id="22" name="Undertittel 2">
            <a:extLst>
              <a:ext uri="{FF2B5EF4-FFF2-40B4-BE49-F238E27FC236}">
                <a16:creationId xmlns:a16="http://schemas.microsoft.com/office/drawing/2014/main" id="{BEE19F6C-4793-4D94-999D-400D0177BEC9}"/>
              </a:ext>
            </a:extLst>
          </p:cNvPr>
          <p:cNvSpPr>
            <a:spLocks noGrp="1"/>
          </p:cNvSpPr>
          <p:nvPr>
            <p:ph type="subTitle" idx="1"/>
          </p:nvPr>
        </p:nvSpPr>
        <p:spPr>
          <a:xfrm>
            <a:off x="396050" y="3159203"/>
            <a:ext cx="6479138" cy="384721"/>
          </a:xfrm>
        </p:spPr>
        <p:txBody>
          <a:bodyPr lIns="0" tIns="0" rIns="0" bIns="0">
            <a:spAutoFit/>
          </a:bodyPr>
          <a:lstStyle>
            <a:lvl1pPr marL="0" indent="0" algn="l">
              <a:spcAft>
                <a:spcPts val="0"/>
              </a:spcAft>
              <a:buNone/>
              <a:defRPr sz="2500" b="1"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23" name="Plassholder for dato 3">
            <a:extLst>
              <a:ext uri="{FF2B5EF4-FFF2-40B4-BE49-F238E27FC236}">
                <a16:creationId xmlns:a16="http://schemas.microsoft.com/office/drawing/2014/main" id="{F1408BBB-D843-4F84-8EED-1592C42A0AF6}"/>
              </a:ext>
            </a:extLst>
          </p:cNvPr>
          <p:cNvSpPr>
            <a:spLocks noGrp="1"/>
          </p:cNvSpPr>
          <p:nvPr>
            <p:ph type="dt" sz="half" idx="10"/>
          </p:nvPr>
        </p:nvSpPr>
        <p:spPr>
          <a:xfrm>
            <a:off x="3352800" y="4593045"/>
            <a:ext cx="3522416" cy="215444"/>
          </a:xfrm>
          <a:prstGeom prst="rect">
            <a:avLst/>
          </a:prstGeom>
        </p:spPr>
        <p:txBody>
          <a:bodyPr lIns="0" tIns="0" rIns="0" bIns="0">
            <a:noAutofit/>
          </a:bodyPr>
          <a:lstStyle>
            <a:lvl1pPr>
              <a:defRPr sz="1400">
                <a:solidFill>
                  <a:srgbClr val="BFC0CA"/>
                </a:solidFill>
              </a:defRPr>
            </a:lvl1pPr>
          </a:lstStyle>
          <a:p>
            <a:endParaRPr lang="nb-NO" dirty="0"/>
          </a:p>
        </p:txBody>
      </p:sp>
      <p:sp>
        <p:nvSpPr>
          <p:cNvPr id="24" name="Plassholder for tekst 19">
            <a:extLst>
              <a:ext uri="{FF2B5EF4-FFF2-40B4-BE49-F238E27FC236}">
                <a16:creationId xmlns:a16="http://schemas.microsoft.com/office/drawing/2014/main" id="{247DC6E6-2F66-41BE-901F-0AEFCCC98F11}"/>
              </a:ext>
            </a:extLst>
          </p:cNvPr>
          <p:cNvSpPr>
            <a:spLocks noGrp="1"/>
          </p:cNvSpPr>
          <p:nvPr>
            <p:ph type="body" sz="quarter" idx="13" hasCustomPrompt="1"/>
          </p:nvPr>
        </p:nvSpPr>
        <p:spPr>
          <a:xfrm>
            <a:off x="3352800" y="4367614"/>
            <a:ext cx="3522386" cy="215444"/>
          </a:xfrm>
        </p:spPr>
        <p:txBody>
          <a:bodyPr wrap="square">
            <a:spAutoFit/>
          </a:bodyPr>
          <a:lstStyle>
            <a:lvl1pPr marL="0" indent="0">
              <a:lnSpc>
                <a:spcPct val="100000"/>
              </a:lnSpc>
              <a:spcBef>
                <a:spcPts val="0"/>
              </a:spcBef>
              <a:buNone/>
              <a:defRPr sz="1400" b="0">
                <a:solidFill>
                  <a:srgbClr val="BFC0CA"/>
                </a:solidFill>
              </a:defRPr>
            </a:lvl1pPr>
          </a:lstStyle>
          <a:p>
            <a:pPr lvl="0"/>
            <a:r>
              <a:rPr lang="nb-NO" dirty="0"/>
              <a:t>Sted</a:t>
            </a:r>
          </a:p>
        </p:txBody>
      </p:sp>
      <p:sp>
        <p:nvSpPr>
          <p:cNvPr id="25" name="Plassholder for tekst 19">
            <a:extLst>
              <a:ext uri="{FF2B5EF4-FFF2-40B4-BE49-F238E27FC236}">
                <a16:creationId xmlns:a16="http://schemas.microsoft.com/office/drawing/2014/main" id="{1340CB96-292A-442E-862A-FF40B5884660}"/>
              </a:ext>
            </a:extLst>
          </p:cNvPr>
          <p:cNvSpPr>
            <a:spLocks noGrp="1"/>
          </p:cNvSpPr>
          <p:nvPr>
            <p:ph type="body" sz="quarter" idx="14" hasCustomPrompt="1"/>
          </p:nvPr>
        </p:nvSpPr>
        <p:spPr>
          <a:xfrm>
            <a:off x="378768" y="4367614"/>
            <a:ext cx="2599384" cy="215444"/>
          </a:xfrm>
        </p:spPr>
        <p:txBody>
          <a:bodyPr wrap="square">
            <a:spAutoFit/>
          </a:bodyPr>
          <a:lstStyle>
            <a:lvl1pPr marL="0" indent="0">
              <a:lnSpc>
                <a:spcPct val="100000"/>
              </a:lnSpc>
              <a:spcBef>
                <a:spcPts val="0"/>
              </a:spcBef>
              <a:buNone/>
              <a:defRPr sz="1400" b="1">
                <a:solidFill>
                  <a:srgbClr val="BFC0CA"/>
                </a:solidFill>
              </a:defRPr>
            </a:lvl1pPr>
          </a:lstStyle>
          <a:p>
            <a:pPr lvl="0"/>
            <a:r>
              <a:rPr lang="nb-NO" dirty="0"/>
              <a:t>Navn </a:t>
            </a:r>
            <a:r>
              <a:rPr lang="nb-NO" dirty="0" err="1"/>
              <a:t>Navnesen</a:t>
            </a:r>
            <a:endParaRPr lang="nb-NO" dirty="0"/>
          </a:p>
        </p:txBody>
      </p:sp>
      <p:sp>
        <p:nvSpPr>
          <p:cNvPr id="26" name="Plassholder for tekst 19">
            <a:extLst>
              <a:ext uri="{FF2B5EF4-FFF2-40B4-BE49-F238E27FC236}">
                <a16:creationId xmlns:a16="http://schemas.microsoft.com/office/drawing/2014/main" id="{F8DC35C4-DE42-4918-9F25-1F23545AF324}"/>
              </a:ext>
            </a:extLst>
          </p:cNvPr>
          <p:cNvSpPr>
            <a:spLocks noGrp="1"/>
          </p:cNvSpPr>
          <p:nvPr>
            <p:ph type="body" sz="quarter" idx="15" hasCustomPrompt="1"/>
          </p:nvPr>
        </p:nvSpPr>
        <p:spPr>
          <a:xfrm>
            <a:off x="378767" y="4593045"/>
            <a:ext cx="2599384" cy="215444"/>
          </a:xfrm>
        </p:spPr>
        <p:txBody>
          <a:bodyPr>
            <a:noAutofit/>
          </a:bodyPr>
          <a:lstStyle>
            <a:lvl1pPr marL="0" indent="0">
              <a:lnSpc>
                <a:spcPct val="100000"/>
              </a:lnSpc>
              <a:spcBef>
                <a:spcPts val="0"/>
              </a:spcBef>
              <a:buNone/>
              <a:defRPr sz="1400">
                <a:solidFill>
                  <a:srgbClr val="BFC0CA"/>
                </a:solidFill>
              </a:defRPr>
            </a:lvl1pPr>
          </a:lstStyle>
          <a:p>
            <a:pPr lvl="0"/>
            <a:r>
              <a:rPr lang="nb-NO" dirty="0"/>
              <a:t>Tittel</a:t>
            </a:r>
          </a:p>
        </p:txBody>
      </p:sp>
      <p:grpSp>
        <p:nvGrpSpPr>
          <p:cNvPr id="3" name="logo_sbm_padded" hidden="1">
            <a:extLst>
              <a:ext uri="{FF2B5EF4-FFF2-40B4-BE49-F238E27FC236}">
                <a16:creationId xmlns:a16="http://schemas.microsoft.com/office/drawing/2014/main" id="{8048E697-43E0-427E-B58A-B845DD462E70}"/>
              </a:ext>
            </a:extLst>
          </p:cNvPr>
          <p:cNvGrpSpPr/>
          <p:nvPr userDrawn="1"/>
        </p:nvGrpSpPr>
        <p:grpSpPr>
          <a:xfrm>
            <a:off x="96986" y="285658"/>
            <a:ext cx="2019300" cy="653006"/>
            <a:chOff x="96986" y="285658"/>
            <a:chExt cx="2019300" cy="653006"/>
          </a:xfrm>
        </p:grpSpPr>
        <p:sp>
          <p:nvSpPr>
            <p:cNvPr id="2" name="Rektangel 1" hidden="1">
              <a:extLst>
                <a:ext uri="{FF2B5EF4-FFF2-40B4-BE49-F238E27FC236}">
                  <a16:creationId xmlns:a16="http://schemas.microsoft.com/office/drawing/2014/main" id="{7459CE5B-EB68-4253-BEB5-1EA22BBF7247}"/>
                </a:ext>
              </a:extLst>
            </p:cNvPr>
            <p:cNvSpPr/>
            <p:nvPr userDrawn="1"/>
          </p:nvSpPr>
          <p:spPr>
            <a:xfrm>
              <a:off x="96986" y="285658"/>
              <a:ext cx="2019300" cy="653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4" name="logo_sbm" hidden="1">
              <a:extLst>
                <a:ext uri="{FF2B5EF4-FFF2-40B4-BE49-F238E27FC236}">
                  <a16:creationId xmlns:a16="http://schemas.microsoft.com/office/drawing/2014/main" id="{C9870211-387F-46CB-93E6-E7A7D90F19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649" y="381648"/>
              <a:ext cx="1594799" cy="461027"/>
            </a:xfrm>
            <a:prstGeom prst="rect">
              <a:avLst/>
            </a:prstGeom>
          </p:spPr>
        </p:pic>
      </p:grpSp>
      <p:grpSp>
        <p:nvGrpSpPr>
          <p:cNvPr id="4" name="logo_more_padded" hidden="1">
            <a:extLst>
              <a:ext uri="{FF2B5EF4-FFF2-40B4-BE49-F238E27FC236}">
                <a16:creationId xmlns:a16="http://schemas.microsoft.com/office/drawing/2014/main" id="{82E1A49D-69F0-4B70-92DE-ADCE4F676A46}"/>
              </a:ext>
            </a:extLst>
          </p:cNvPr>
          <p:cNvGrpSpPr/>
          <p:nvPr userDrawn="1"/>
        </p:nvGrpSpPr>
        <p:grpSpPr>
          <a:xfrm>
            <a:off x="96985" y="285658"/>
            <a:ext cx="2019300" cy="653006"/>
            <a:chOff x="792311" y="1024951"/>
            <a:chExt cx="2019300" cy="653006"/>
          </a:xfrm>
        </p:grpSpPr>
        <p:sp>
          <p:nvSpPr>
            <p:cNvPr id="36" name="Rektangel 35" hidden="1">
              <a:extLst>
                <a:ext uri="{FF2B5EF4-FFF2-40B4-BE49-F238E27FC236}">
                  <a16:creationId xmlns:a16="http://schemas.microsoft.com/office/drawing/2014/main" id="{96015ED5-9F06-4DD8-BEE1-9895EEF07075}"/>
                </a:ext>
              </a:extLst>
            </p:cNvPr>
            <p:cNvSpPr/>
            <p:nvPr userDrawn="1"/>
          </p:nvSpPr>
          <p:spPr>
            <a:xfrm>
              <a:off x="792311" y="1024951"/>
              <a:ext cx="2019300" cy="653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8" name="logo_more" hidden="1">
              <a:extLst>
                <a:ext uri="{FF2B5EF4-FFF2-40B4-BE49-F238E27FC236}">
                  <a16:creationId xmlns:a16="http://schemas.microsoft.com/office/drawing/2014/main" id="{3BE7B530-376C-4167-842E-95DEB6E0B59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973" y="1116825"/>
              <a:ext cx="1464727" cy="450000"/>
            </a:xfrm>
            <a:prstGeom prst="rect">
              <a:avLst/>
            </a:prstGeom>
          </p:spPr>
        </p:pic>
      </p:grpSp>
    </p:spTree>
    <p:extLst>
      <p:ext uri="{BB962C8B-B14F-4D97-AF65-F5344CB8AC3E}">
        <p14:creationId xmlns:p14="http://schemas.microsoft.com/office/powerpoint/2010/main" val="1613121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 bilder">
    <p:spTree>
      <p:nvGrpSpPr>
        <p:cNvPr id="1" name=""/>
        <p:cNvGrpSpPr/>
        <p:nvPr/>
      </p:nvGrpSpPr>
      <p:grpSpPr>
        <a:xfrm>
          <a:off x="0" y="0"/>
          <a:ext cx="0" cy="0"/>
          <a:chOff x="0" y="0"/>
          <a:chExt cx="0" cy="0"/>
        </a:xfrm>
      </p:grpSpPr>
      <p:sp>
        <p:nvSpPr>
          <p:cNvPr id="14" name="Plassholder for tekst 7">
            <a:extLst>
              <a:ext uri="{FF2B5EF4-FFF2-40B4-BE49-F238E27FC236}">
                <a16:creationId xmlns:a16="http://schemas.microsoft.com/office/drawing/2014/main" id="{46346A4E-3462-4CEB-9A51-8D08F75A76D0}"/>
              </a:ext>
            </a:extLst>
          </p:cNvPr>
          <p:cNvSpPr>
            <a:spLocks noGrp="1"/>
          </p:cNvSpPr>
          <p:nvPr>
            <p:ph type="body" sz="quarter" idx="20" hasCustomPrompt="1"/>
          </p:nvPr>
        </p:nvSpPr>
        <p:spPr>
          <a:xfrm>
            <a:off x="4068507" y="0"/>
            <a:ext cx="8123493" cy="3049579"/>
          </a:xfrm>
          <a:solidFill>
            <a:schemeClr val="dk2"/>
          </a:solidFill>
        </p:spPr>
        <p:txBody>
          <a:bodyPr>
            <a:normAutofit/>
          </a:bodyPr>
          <a:lstStyle>
            <a:lvl1pPr marL="0" indent="0">
              <a:buNone/>
              <a:defRPr sz="100">
                <a:solidFill>
                  <a:srgbClr val="01052F"/>
                </a:solidFill>
              </a:defRPr>
            </a:lvl1pPr>
          </a:lstStyle>
          <a:p>
            <a:pPr lvl="0"/>
            <a:r>
              <a:rPr lang="nb-NO"/>
              <a:t>{colorbox}</a:t>
            </a:r>
            <a:endParaRPr lang="nb-NO" dirty="0"/>
          </a:p>
        </p:txBody>
      </p:sp>
      <p:sp>
        <p:nvSpPr>
          <p:cNvPr id="11" name="Plassholder for tekst 7">
            <a:extLst>
              <a:ext uri="{FF2B5EF4-FFF2-40B4-BE49-F238E27FC236}">
                <a16:creationId xmlns:a16="http://schemas.microsoft.com/office/drawing/2014/main" id="{98E1E51C-95D4-4090-BAC9-B14C63E3FCED}"/>
              </a:ext>
            </a:extLst>
          </p:cNvPr>
          <p:cNvSpPr>
            <a:spLocks noGrp="1"/>
          </p:cNvSpPr>
          <p:nvPr>
            <p:ph type="body" sz="quarter" idx="18" hasCustomPrompt="1"/>
          </p:nvPr>
        </p:nvSpPr>
        <p:spPr>
          <a:xfrm>
            <a:off x="0" y="0"/>
            <a:ext cx="4068507" cy="6858000"/>
          </a:xfrm>
          <a:solidFill>
            <a:schemeClr val="accent5"/>
          </a:solidFill>
        </p:spPr>
        <p:txBody>
          <a:bodyPr>
            <a:normAutofit/>
          </a:bodyPr>
          <a:lstStyle>
            <a:lvl1pPr marL="0" indent="0">
              <a:buNone/>
              <a:defRPr sz="100">
                <a:solidFill>
                  <a:srgbClr val="54C88E"/>
                </a:solidFill>
              </a:defRPr>
            </a:lvl1pPr>
          </a:lstStyle>
          <a:p>
            <a:pPr lvl="0"/>
            <a:r>
              <a:rPr lang="nb-NO"/>
              <a:t>{colorbox}</a:t>
            </a:r>
            <a:endParaRPr lang="nb-NO" dirty="0"/>
          </a:p>
        </p:txBody>
      </p:sp>
      <p:sp>
        <p:nvSpPr>
          <p:cNvPr id="8" name="Plassholder for tekst 7">
            <a:extLst>
              <a:ext uri="{FF2B5EF4-FFF2-40B4-BE49-F238E27FC236}">
                <a16:creationId xmlns:a16="http://schemas.microsoft.com/office/drawing/2014/main" id="{C956F4EB-CA7D-4102-AE88-B370758DAC45}"/>
              </a:ext>
            </a:extLst>
          </p:cNvPr>
          <p:cNvSpPr>
            <a:spLocks noGrp="1"/>
          </p:cNvSpPr>
          <p:nvPr>
            <p:ph type="body" sz="quarter" idx="16" hasCustomPrompt="1"/>
          </p:nvPr>
        </p:nvSpPr>
        <p:spPr>
          <a:xfrm>
            <a:off x="9778822" y="3049581"/>
            <a:ext cx="2413178" cy="3808419"/>
          </a:xfrm>
          <a:solidFill>
            <a:schemeClr val="accent3"/>
          </a:solidFill>
        </p:spPr>
        <p:txBody>
          <a:bodyPr>
            <a:normAutofit/>
          </a:bodyPr>
          <a:lstStyle>
            <a:lvl1pPr marL="0" indent="0">
              <a:buNone/>
              <a:defRPr sz="100">
                <a:solidFill>
                  <a:srgbClr val="0166FF"/>
                </a:solidFill>
              </a:defRPr>
            </a:lvl1pPr>
          </a:lstStyle>
          <a:p>
            <a:pPr lvl="0"/>
            <a:r>
              <a:rPr lang="nb-NO"/>
              <a:t>{colorbox}</a:t>
            </a:r>
            <a:endParaRPr lang="nb-NO" dirty="0"/>
          </a:p>
        </p:txBody>
      </p:sp>
      <p:sp>
        <p:nvSpPr>
          <p:cNvPr id="6" name="Plassholder for lysbildenummer 5">
            <a:extLst>
              <a:ext uri="{FF2B5EF4-FFF2-40B4-BE49-F238E27FC236}">
                <a16:creationId xmlns:a16="http://schemas.microsoft.com/office/drawing/2014/main" id="{8C36535B-F961-45EC-9FCE-A4E0989B67BB}"/>
              </a:ext>
            </a:extLst>
          </p:cNvPr>
          <p:cNvSpPr>
            <a:spLocks noGrp="1"/>
          </p:cNvSpPr>
          <p:nvPr>
            <p:ph type="sldNum" sz="quarter" idx="12"/>
          </p:nvPr>
        </p:nvSpPr>
        <p:spPr/>
        <p:txBody>
          <a:bodyPr lIns="0" tIns="0" rIns="0" bIns="0"/>
          <a:lstStyle>
            <a:lvl1pPr algn="r">
              <a:defRPr>
                <a:solidFill>
                  <a:schemeClr val="lt1"/>
                </a:solidFill>
              </a:defRPr>
            </a:lvl1pPr>
          </a:lstStyle>
          <a:p>
            <a:fld id="{6DD166ED-3881-4404-BA28-64CF046EB0AA}" type="slidenum">
              <a:rPr lang="nb-NO" smtClean="0"/>
              <a:pPr/>
              <a:t>‹#›</a:t>
            </a:fld>
            <a:endParaRPr lang="nb-NO"/>
          </a:p>
        </p:txBody>
      </p:sp>
      <p:sp>
        <p:nvSpPr>
          <p:cNvPr id="5" name="Plassholder for bilde 4">
            <a:extLst>
              <a:ext uri="{FF2B5EF4-FFF2-40B4-BE49-F238E27FC236}">
                <a16:creationId xmlns:a16="http://schemas.microsoft.com/office/drawing/2014/main" id="{20E45D90-73F5-4F32-B050-29B4FFCB5B0B}"/>
              </a:ext>
            </a:extLst>
          </p:cNvPr>
          <p:cNvSpPr>
            <a:spLocks noGrp="1"/>
          </p:cNvSpPr>
          <p:nvPr>
            <p:ph type="pic" sz="quarter" idx="15"/>
          </p:nvPr>
        </p:nvSpPr>
        <p:spPr>
          <a:xfrm>
            <a:off x="0" y="0"/>
            <a:ext cx="3053182" cy="4571714"/>
          </a:xfrm>
          <a:solidFill>
            <a:schemeClr val="bg1">
              <a:lumMod val="85000"/>
            </a:schemeClr>
          </a:solidFill>
        </p:spPr>
        <p:txBody>
          <a:bodyPr/>
          <a:lstStyle>
            <a:lvl1pPr>
              <a:defRPr>
                <a:solidFill>
                  <a:schemeClr val="lt1"/>
                </a:solidFill>
              </a:defRPr>
            </a:lvl1pPr>
          </a:lstStyle>
          <a:p>
            <a:r>
              <a:rPr lang="nb-NO"/>
              <a:t>Klikk på ikonet for å legge til et bilde</a:t>
            </a:r>
          </a:p>
        </p:txBody>
      </p:sp>
      <p:sp>
        <p:nvSpPr>
          <p:cNvPr id="10" name="Plassholder for bilde 4">
            <a:extLst>
              <a:ext uri="{FF2B5EF4-FFF2-40B4-BE49-F238E27FC236}">
                <a16:creationId xmlns:a16="http://schemas.microsoft.com/office/drawing/2014/main" id="{8831B6E2-E4E1-49E6-9F99-5F2A32BB0972}"/>
              </a:ext>
            </a:extLst>
          </p:cNvPr>
          <p:cNvSpPr>
            <a:spLocks noGrp="1"/>
          </p:cNvSpPr>
          <p:nvPr>
            <p:ph type="pic" sz="quarter" idx="17"/>
          </p:nvPr>
        </p:nvSpPr>
        <p:spPr>
          <a:xfrm>
            <a:off x="7618552" y="1"/>
            <a:ext cx="4573447" cy="3049580"/>
          </a:xfrm>
          <a:solidFill>
            <a:schemeClr val="bg1">
              <a:lumMod val="85000"/>
            </a:schemeClr>
          </a:solidFill>
        </p:spPr>
        <p:txBody>
          <a:bodyPr/>
          <a:lstStyle/>
          <a:p>
            <a:r>
              <a:rPr lang="nb-NO"/>
              <a:t>Klikk på ikonet for å legge til et bilde</a:t>
            </a:r>
            <a:endParaRPr lang="nb-NO" dirty="0"/>
          </a:p>
        </p:txBody>
      </p:sp>
      <p:sp>
        <p:nvSpPr>
          <p:cNvPr id="13" name="Plassholder for bilde 4">
            <a:extLst>
              <a:ext uri="{FF2B5EF4-FFF2-40B4-BE49-F238E27FC236}">
                <a16:creationId xmlns:a16="http://schemas.microsoft.com/office/drawing/2014/main" id="{433085AC-497E-47F7-99C7-61492BFA02EF}"/>
              </a:ext>
            </a:extLst>
          </p:cNvPr>
          <p:cNvSpPr>
            <a:spLocks noGrp="1"/>
          </p:cNvSpPr>
          <p:nvPr>
            <p:ph type="pic" sz="quarter" idx="19"/>
          </p:nvPr>
        </p:nvSpPr>
        <p:spPr>
          <a:xfrm>
            <a:off x="4068508" y="3049580"/>
            <a:ext cx="5710314" cy="3808420"/>
          </a:xfrm>
          <a:solidFill>
            <a:schemeClr val="bg1">
              <a:lumMod val="85000"/>
            </a:schemeClr>
          </a:solidFill>
        </p:spPr>
        <p:txBody>
          <a:bodyPr/>
          <a:lstStyle/>
          <a:p>
            <a:r>
              <a:rPr lang="nb-NO"/>
              <a:t>Klikk på ikonet for å legge til et bilde</a:t>
            </a:r>
            <a:endParaRPr lang="nb-NO" dirty="0"/>
          </a:p>
        </p:txBody>
      </p:sp>
      <p:sp>
        <p:nvSpPr>
          <p:cNvPr id="9" name="addin_colorchangedark" hidden="1">
            <a:extLst>
              <a:ext uri="{FF2B5EF4-FFF2-40B4-BE49-F238E27FC236}">
                <a16:creationId xmlns:a16="http://schemas.microsoft.com/office/drawing/2014/main" id="{30A10A66-9330-4A3B-8EED-9D552C311CA3}"/>
              </a:ext>
            </a:extLst>
          </p:cNvPr>
          <p:cNvSpPr/>
          <p:nvPr userDrawn="1"/>
        </p:nvSpPr>
        <p:spPr>
          <a:xfrm>
            <a:off x="3057525" y="-677834"/>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colorchangedark</a:t>
            </a:r>
            <a:endParaRPr lang="nb-NO" dirty="0"/>
          </a:p>
        </p:txBody>
      </p:sp>
    </p:spTree>
    <p:extLst>
      <p:ext uri="{BB962C8B-B14F-4D97-AF65-F5344CB8AC3E}">
        <p14:creationId xmlns:p14="http://schemas.microsoft.com/office/powerpoint/2010/main" val="1278813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idtstilt tekst og bilde">
    <p:bg>
      <p:bgPr>
        <a:solidFill>
          <a:schemeClr val="lt1"/>
        </a:solidFill>
        <a:effectLst/>
      </p:bgPr>
    </p:bg>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4309C861-3FC0-4C66-9F08-84B8B03EF55A}"/>
              </a:ext>
            </a:extLst>
          </p:cNvPr>
          <p:cNvSpPr>
            <a:spLocks noGrp="1"/>
          </p:cNvSpPr>
          <p:nvPr>
            <p:ph type="body" sz="quarter" idx="16" hasCustomPrompt="1"/>
          </p:nvPr>
        </p:nvSpPr>
        <p:spPr>
          <a:xfrm>
            <a:off x="0" y="1"/>
            <a:ext cx="6095562" cy="6858000"/>
          </a:xfrm>
          <a:solidFill>
            <a:schemeClr val="tx2"/>
          </a:solidFill>
        </p:spPr>
        <p:txBody>
          <a:bodyPr>
            <a:normAutofit/>
          </a:bodyPr>
          <a:lstStyle>
            <a:lvl1pPr marL="0" indent="0">
              <a:buNone/>
              <a:defRPr sz="100">
                <a:solidFill>
                  <a:srgbClr val="000D59"/>
                </a:solidFill>
              </a:defRPr>
            </a:lvl1pPr>
          </a:lstStyle>
          <a:p>
            <a:pPr lvl="0"/>
            <a:r>
              <a:rPr lang="nb-NO"/>
              <a:t>{colorbox}</a:t>
            </a:r>
            <a:endParaRPr lang="nb-NO" dirty="0"/>
          </a:p>
        </p:txBody>
      </p:sp>
      <p:sp>
        <p:nvSpPr>
          <p:cNvPr id="6" name="Plassholder for lysbildenummer 5">
            <a:extLst>
              <a:ext uri="{FF2B5EF4-FFF2-40B4-BE49-F238E27FC236}">
                <a16:creationId xmlns:a16="http://schemas.microsoft.com/office/drawing/2014/main" id="{8C36535B-F961-45EC-9FCE-A4E0989B67BB}"/>
              </a:ext>
            </a:extLst>
          </p:cNvPr>
          <p:cNvSpPr>
            <a:spLocks noGrp="1"/>
          </p:cNvSpPr>
          <p:nvPr>
            <p:ph type="sldNum" sz="quarter" idx="12"/>
          </p:nvPr>
        </p:nvSpPr>
        <p:spPr/>
        <p:txBody>
          <a:bodyPr lIns="0" tIns="0" rIns="0" bIns="0"/>
          <a:lstStyle>
            <a:lvl1pPr algn="r">
              <a:defRPr>
                <a:solidFill>
                  <a:schemeClr val="lt1"/>
                </a:solidFill>
              </a:defRPr>
            </a:lvl1pPr>
          </a:lstStyle>
          <a:p>
            <a:fld id="{6DD166ED-3881-4404-BA28-64CF046EB0AA}" type="slidenum">
              <a:rPr lang="nb-NO" smtClean="0"/>
              <a:pPr/>
              <a:t>‹#›</a:t>
            </a:fld>
            <a:endParaRPr lang="nb-NO"/>
          </a:p>
        </p:txBody>
      </p:sp>
      <p:sp>
        <p:nvSpPr>
          <p:cNvPr id="10" name="Plassholder for bilde 4">
            <a:extLst>
              <a:ext uri="{FF2B5EF4-FFF2-40B4-BE49-F238E27FC236}">
                <a16:creationId xmlns:a16="http://schemas.microsoft.com/office/drawing/2014/main" id="{8831B6E2-E4E1-49E6-9F99-5F2A32BB0972}"/>
              </a:ext>
            </a:extLst>
          </p:cNvPr>
          <p:cNvSpPr>
            <a:spLocks noGrp="1"/>
          </p:cNvSpPr>
          <p:nvPr>
            <p:ph type="pic" sz="quarter" idx="17"/>
          </p:nvPr>
        </p:nvSpPr>
        <p:spPr>
          <a:xfrm>
            <a:off x="6095562" y="0"/>
            <a:ext cx="6096438" cy="6858000"/>
          </a:xfrm>
          <a:solidFill>
            <a:schemeClr val="bg1">
              <a:lumMod val="85000"/>
            </a:schemeClr>
          </a:solidFill>
        </p:spPr>
        <p:txBody>
          <a:bodyPr/>
          <a:lstStyle/>
          <a:p>
            <a:r>
              <a:rPr lang="nb-NO"/>
              <a:t>Klikk på ikonet for å legge til et bilde</a:t>
            </a:r>
          </a:p>
        </p:txBody>
      </p:sp>
      <p:sp>
        <p:nvSpPr>
          <p:cNvPr id="7" name="Tittel 1">
            <a:extLst>
              <a:ext uri="{FF2B5EF4-FFF2-40B4-BE49-F238E27FC236}">
                <a16:creationId xmlns:a16="http://schemas.microsoft.com/office/drawing/2014/main" id="{1BF6B2FE-3231-44DB-B3E3-BAF2AB3D3BA5}"/>
              </a:ext>
            </a:extLst>
          </p:cNvPr>
          <p:cNvSpPr>
            <a:spLocks noGrp="1"/>
          </p:cNvSpPr>
          <p:nvPr>
            <p:ph type="title"/>
          </p:nvPr>
        </p:nvSpPr>
        <p:spPr>
          <a:xfrm>
            <a:off x="913962" y="2476341"/>
            <a:ext cx="4267638" cy="384721"/>
          </a:xfrm>
        </p:spPr>
        <p:txBody>
          <a:bodyPr anchor="b">
            <a:spAutoFit/>
          </a:bodyPr>
          <a:lstStyle>
            <a:lvl1pPr algn="ctr">
              <a:defRPr b="1">
                <a:solidFill>
                  <a:schemeClr val="lt1"/>
                </a:solidFill>
                <a:latin typeface="+mn-lt"/>
              </a:defRPr>
            </a:lvl1pPr>
          </a:lstStyle>
          <a:p>
            <a:r>
              <a:rPr lang="nb-NO"/>
              <a:t>Klikk for å redigere tittelstil</a:t>
            </a:r>
            <a:endParaRPr lang="nb-NO" dirty="0"/>
          </a:p>
        </p:txBody>
      </p:sp>
      <p:sp>
        <p:nvSpPr>
          <p:cNvPr id="12" name="Plassholder for tekst 8">
            <a:extLst>
              <a:ext uri="{FF2B5EF4-FFF2-40B4-BE49-F238E27FC236}">
                <a16:creationId xmlns:a16="http://schemas.microsoft.com/office/drawing/2014/main" id="{B0866663-E06C-4950-B8E6-C96F86D52971}"/>
              </a:ext>
            </a:extLst>
          </p:cNvPr>
          <p:cNvSpPr>
            <a:spLocks noGrp="1"/>
          </p:cNvSpPr>
          <p:nvPr>
            <p:ph type="body" sz="quarter" idx="14"/>
          </p:nvPr>
        </p:nvSpPr>
        <p:spPr>
          <a:xfrm>
            <a:off x="913962" y="3294751"/>
            <a:ext cx="4267638" cy="2407549"/>
          </a:xfrm>
          <a:prstGeom prst="rect">
            <a:avLst/>
          </a:prstGeom>
        </p:spPr>
        <p:txBody>
          <a:bodyPr lIns="0" tIns="0" rIns="0" bIns="0">
            <a:noAutofit/>
          </a:bodyPr>
          <a:lstStyle>
            <a:lvl1pPr marL="0" indent="0" algn="ctr">
              <a:buNone/>
              <a:defRPr>
                <a:solidFill>
                  <a:schemeClr val="lt1"/>
                </a:solidFill>
                <a:latin typeface="+mn-lt"/>
              </a:defRPr>
            </a:lvl1pPr>
          </a:lstStyle>
          <a:p>
            <a:pPr lvl="0"/>
            <a:r>
              <a:rPr lang="nb-NO"/>
              <a:t>Klikk for å redigere tekststiler i malen</a:t>
            </a:r>
          </a:p>
        </p:txBody>
      </p:sp>
      <p:sp>
        <p:nvSpPr>
          <p:cNvPr id="9" name="addin_colorchangedark" hidden="1">
            <a:extLst>
              <a:ext uri="{FF2B5EF4-FFF2-40B4-BE49-F238E27FC236}">
                <a16:creationId xmlns:a16="http://schemas.microsoft.com/office/drawing/2014/main" id="{0A1671D2-2296-49BD-A6FB-42F3FB1A29F4}"/>
              </a:ext>
            </a:extLst>
          </p:cNvPr>
          <p:cNvSpPr/>
          <p:nvPr userDrawn="1"/>
        </p:nvSpPr>
        <p:spPr>
          <a:xfrm>
            <a:off x="3057525" y="-677834"/>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colorchangedark</a:t>
            </a:r>
            <a:endParaRPr lang="nb-NO" dirty="0"/>
          </a:p>
        </p:txBody>
      </p:sp>
    </p:spTree>
    <p:extLst>
      <p:ext uri="{BB962C8B-B14F-4D97-AF65-F5344CB8AC3E}">
        <p14:creationId xmlns:p14="http://schemas.microsoft.com/office/powerpoint/2010/main" val="250795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 midtstilte tekstbokser">
    <p:bg>
      <p:bgPr>
        <a:solidFill>
          <a:schemeClr val="lt1"/>
        </a:solidFill>
        <a:effectLst/>
      </p:bgPr>
    </p:bg>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E374E05C-6FA6-4D3B-98BE-B1F5B3EEAD23}"/>
              </a:ext>
            </a:extLst>
          </p:cNvPr>
          <p:cNvSpPr>
            <a:spLocks noGrp="1"/>
          </p:cNvSpPr>
          <p:nvPr>
            <p:ph type="body" sz="quarter" idx="20" hasCustomPrompt="1"/>
          </p:nvPr>
        </p:nvSpPr>
        <p:spPr>
          <a:xfrm>
            <a:off x="0" y="0"/>
            <a:ext cx="6095562" cy="3427629"/>
          </a:xfrm>
          <a:solidFill>
            <a:schemeClr val="dk2"/>
          </a:solidFill>
        </p:spPr>
        <p:txBody>
          <a:bodyPr>
            <a:normAutofit/>
          </a:bodyPr>
          <a:lstStyle>
            <a:lvl1pPr marL="0" indent="0">
              <a:buNone/>
              <a:defRPr sz="100">
                <a:solidFill>
                  <a:srgbClr val="01052F"/>
                </a:solidFill>
              </a:defRPr>
            </a:lvl1pPr>
          </a:lstStyle>
          <a:p>
            <a:pPr lvl="0"/>
            <a:r>
              <a:rPr lang="nb-NO"/>
              <a:t>{colorbox}</a:t>
            </a:r>
            <a:endParaRPr lang="nb-NO" dirty="0"/>
          </a:p>
        </p:txBody>
      </p:sp>
      <p:sp>
        <p:nvSpPr>
          <p:cNvPr id="9" name="Plassholder for tekst 7">
            <a:extLst>
              <a:ext uri="{FF2B5EF4-FFF2-40B4-BE49-F238E27FC236}">
                <a16:creationId xmlns:a16="http://schemas.microsoft.com/office/drawing/2014/main" id="{474C37CF-B230-49ED-9174-5AC735465793}"/>
              </a:ext>
            </a:extLst>
          </p:cNvPr>
          <p:cNvSpPr>
            <a:spLocks noGrp="1"/>
          </p:cNvSpPr>
          <p:nvPr>
            <p:ph type="body" sz="quarter" idx="21" hasCustomPrompt="1"/>
          </p:nvPr>
        </p:nvSpPr>
        <p:spPr>
          <a:xfrm>
            <a:off x="6096438" y="0"/>
            <a:ext cx="6095562" cy="3427629"/>
          </a:xfrm>
          <a:solidFill>
            <a:srgbClr val="00149E"/>
          </a:solidFill>
        </p:spPr>
        <p:txBody>
          <a:bodyPr>
            <a:normAutofit/>
          </a:bodyPr>
          <a:lstStyle>
            <a:lvl1pPr marL="0" indent="0">
              <a:buNone/>
              <a:defRPr sz="100">
                <a:solidFill>
                  <a:srgbClr val="00149E"/>
                </a:solidFill>
              </a:defRPr>
            </a:lvl1pPr>
          </a:lstStyle>
          <a:p>
            <a:pPr lvl="0"/>
            <a:r>
              <a:rPr lang="nb-NO"/>
              <a:t>{colorbox}</a:t>
            </a:r>
            <a:endParaRPr lang="nb-NO" dirty="0"/>
          </a:p>
        </p:txBody>
      </p:sp>
      <p:sp>
        <p:nvSpPr>
          <p:cNvPr id="11" name="Plassholder for tekst 7">
            <a:extLst>
              <a:ext uri="{FF2B5EF4-FFF2-40B4-BE49-F238E27FC236}">
                <a16:creationId xmlns:a16="http://schemas.microsoft.com/office/drawing/2014/main" id="{F8467C23-7192-4815-9980-C1243D350237}"/>
              </a:ext>
            </a:extLst>
          </p:cNvPr>
          <p:cNvSpPr>
            <a:spLocks noGrp="1"/>
          </p:cNvSpPr>
          <p:nvPr>
            <p:ph type="body" sz="quarter" idx="22" hasCustomPrompt="1"/>
          </p:nvPr>
        </p:nvSpPr>
        <p:spPr>
          <a:xfrm>
            <a:off x="0" y="3430371"/>
            <a:ext cx="6095562" cy="3427629"/>
          </a:xfrm>
          <a:solidFill>
            <a:schemeClr val="accent3"/>
          </a:solidFill>
        </p:spPr>
        <p:txBody>
          <a:bodyPr>
            <a:normAutofit/>
          </a:bodyPr>
          <a:lstStyle>
            <a:lvl1pPr marL="0" indent="0">
              <a:buNone/>
              <a:defRPr sz="100">
                <a:solidFill>
                  <a:srgbClr val="0166FF"/>
                </a:solidFill>
              </a:defRPr>
            </a:lvl1pPr>
          </a:lstStyle>
          <a:p>
            <a:pPr lvl="0"/>
            <a:r>
              <a:rPr lang="nb-NO"/>
              <a:t>{colorbox}</a:t>
            </a:r>
            <a:endParaRPr lang="nb-NO" dirty="0"/>
          </a:p>
        </p:txBody>
      </p:sp>
      <p:sp>
        <p:nvSpPr>
          <p:cNvPr id="6" name="Plassholder for lysbildenummer 5">
            <a:extLst>
              <a:ext uri="{FF2B5EF4-FFF2-40B4-BE49-F238E27FC236}">
                <a16:creationId xmlns:a16="http://schemas.microsoft.com/office/drawing/2014/main" id="{8C36535B-F961-45EC-9FCE-A4E0989B67BB}"/>
              </a:ext>
            </a:extLst>
          </p:cNvPr>
          <p:cNvSpPr>
            <a:spLocks noGrp="1"/>
          </p:cNvSpPr>
          <p:nvPr>
            <p:ph type="sldNum" sz="quarter" idx="12"/>
          </p:nvPr>
        </p:nvSpPr>
        <p:spPr/>
        <p:txBody>
          <a:bodyPr lIns="0" tIns="0" rIns="0" bIns="0"/>
          <a:lstStyle>
            <a:lvl1pPr algn="r">
              <a:defRPr>
                <a:solidFill>
                  <a:schemeClr val="dk2"/>
                </a:solidFill>
              </a:defRPr>
            </a:lvl1pPr>
          </a:lstStyle>
          <a:p>
            <a:fld id="{6DD166ED-3881-4404-BA28-64CF046EB0AA}" type="slidenum">
              <a:rPr lang="nb-NO" smtClean="0"/>
              <a:pPr/>
              <a:t>‹#›</a:t>
            </a:fld>
            <a:endParaRPr lang="nb-NO"/>
          </a:p>
        </p:txBody>
      </p:sp>
      <p:sp>
        <p:nvSpPr>
          <p:cNvPr id="7" name="Tittel 1">
            <a:extLst>
              <a:ext uri="{FF2B5EF4-FFF2-40B4-BE49-F238E27FC236}">
                <a16:creationId xmlns:a16="http://schemas.microsoft.com/office/drawing/2014/main" id="{1BF6B2FE-3231-44DB-B3E3-BAF2AB3D3BA5}"/>
              </a:ext>
            </a:extLst>
          </p:cNvPr>
          <p:cNvSpPr>
            <a:spLocks noGrp="1"/>
          </p:cNvSpPr>
          <p:nvPr>
            <p:ph type="title"/>
          </p:nvPr>
        </p:nvSpPr>
        <p:spPr>
          <a:xfrm>
            <a:off x="913962" y="1047277"/>
            <a:ext cx="4267638" cy="276999"/>
          </a:xfrm>
        </p:spPr>
        <p:txBody>
          <a:bodyPr anchor="b">
            <a:spAutoFit/>
          </a:bodyPr>
          <a:lstStyle>
            <a:lvl1pPr algn="ctr">
              <a:defRPr sz="1800" b="1">
                <a:solidFill>
                  <a:schemeClr val="lt1"/>
                </a:solidFill>
                <a:latin typeface="+mn-lt"/>
              </a:defRPr>
            </a:lvl1pPr>
          </a:lstStyle>
          <a:p>
            <a:r>
              <a:rPr lang="nb-NO"/>
              <a:t>Klikk for å redigere tittelstil</a:t>
            </a:r>
            <a:endParaRPr lang="nb-NO" dirty="0"/>
          </a:p>
        </p:txBody>
      </p:sp>
      <p:sp>
        <p:nvSpPr>
          <p:cNvPr id="12" name="Plassholder for tekst 8">
            <a:extLst>
              <a:ext uri="{FF2B5EF4-FFF2-40B4-BE49-F238E27FC236}">
                <a16:creationId xmlns:a16="http://schemas.microsoft.com/office/drawing/2014/main" id="{B0866663-E06C-4950-B8E6-C96F86D52971}"/>
              </a:ext>
            </a:extLst>
          </p:cNvPr>
          <p:cNvSpPr>
            <a:spLocks noGrp="1"/>
          </p:cNvSpPr>
          <p:nvPr>
            <p:ph type="body" sz="quarter" idx="14"/>
          </p:nvPr>
        </p:nvSpPr>
        <p:spPr>
          <a:xfrm>
            <a:off x="913962" y="1612822"/>
            <a:ext cx="4267638" cy="1406150"/>
          </a:xfrm>
          <a:prstGeom prst="rect">
            <a:avLst/>
          </a:prstGeom>
        </p:spPr>
        <p:txBody>
          <a:bodyPr lIns="0" tIns="0" rIns="0" bIns="0">
            <a:noAutofit/>
          </a:bodyPr>
          <a:lstStyle>
            <a:lvl1pPr marL="0" indent="0" algn="ctr">
              <a:buNone/>
              <a:defRPr>
                <a:solidFill>
                  <a:schemeClr val="lt1"/>
                </a:solidFill>
                <a:latin typeface="+mn-lt"/>
              </a:defRPr>
            </a:lvl1pPr>
          </a:lstStyle>
          <a:p>
            <a:pPr lvl="0"/>
            <a:r>
              <a:rPr lang="nb-NO"/>
              <a:t>Klikk for å redigere tekststiler i malen</a:t>
            </a:r>
          </a:p>
        </p:txBody>
      </p:sp>
      <p:sp>
        <p:nvSpPr>
          <p:cNvPr id="15" name="Plassholder for tekst 8">
            <a:extLst>
              <a:ext uri="{FF2B5EF4-FFF2-40B4-BE49-F238E27FC236}">
                <a16:creationId xmlns:a16="http://schemas.microsoft.com/office/drawing/2014/main" id="{AFBBF900-4881-423C-AF28-D32E73E0598B}"/>
              </a:ext>
            </a:extLst>
          </p:cNvPr>
          <p:cNvSpPr>
            <a:spLocks noGrp="1"/>
          </p:cNvSpPr>
          <p:nvPr>
            <p:ph type="body" sz="quarter" idx="23"/>
          </p:nvPr>
        </p:nvSpPr>
        <p:spPr>
          <a:xfrm>
            <a:off x="7009524" y="1609028"/>
            <a:ext cx="4267638" cy="1406150"/>
          </a:xfrm>
          <a:prstGeom prst="rect">
            <a:avLst/>
          </a:prstGeom>
        </p:spPr>
        <p:txBody>
          <a:bodyPr lIns="0" tIns="0" rIns="0" bIns="0">
            <a:noAutofit/>
          </a:bodyPr>
          <a:lstStyle>
            <a:lvl1pPr marL="0" indent="0" algn="ctr">
              <a:buNone/>
              <a:defRPr>
                <a:solidFill>
                  <a:schemeClr val="lt1"/>
                </a:solidFill>
                <a:latin typeface="+mn-lt"/>
              </a:defRPr>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81345F8-A03E-41F6-9393-33BC9A6152C5}"/>
              </a:ext>
            </a:extLst>
          </p:cNvPr>
          <p:cNvSpPr>
            <a:spLocks noGrp="1"/>
          </p:cNvSpPr>
          <p:nvPr>
            <p:ph type="body" sz="quarter" idx="24"/>
          </p:nvPr>
        </p:nvSpPr>
        <p:spPr>
          <a:xfrm>
            <a:off x="7009524" y="1047277"/>
            <a:ext cx="4267638" cy="276999"/>
          </a:xfrm>
          <a:prstGeom prst="rect">
            <a:avLst/>
          </a:prstGeom>
        </p:spPr>
        <p:txBody>
          <a:bodyPr lIns="0" tIns="0" rIns="0" bIns="0">
            <a:spAutoFit/>
          </a:bodyPr>
          <a:lstStyle>
            <a:lvl1pPr marL="0" indent="0" algn="ctr">
              <a:buNone/>
              <a:defRPr b="1">
                <a:solidFill>
                  <a:schemeClr val="lt1"/>
                </a:solidFill>
                <a:latin typeface="+mn-lt"/>
              </a:defRPr>
            </a:lvl1pPr>
          </a:lstStyle>
          <a:p>
            <a:pPr lvl="0"/>
            <a:r>
              <a:rPr lang="nb-NO"/>
              <a:t>Klikk for å redigere tekststiler i malen</a:t>
            </a:r>
          </a:p>
        </p:txBody>
      </p:sp>
      <p:sp>
        <p:nvSpPr>
          <p:cNvPr id="18" name="Plassholder for tekst 8">
            <a:extLst>
              <a:ext uri="{FF2B5EF4-FFF2-40B4-BE49-F238E27FC236}">
                <a16:creationId xmlns:a16="http://schemas.microsoft.com/office/drawing/2014/main" id="{4A97F072-4A2F-42E6-AE32-24305966E679}"/>
              </a:ext>
            </a:extLst>
          </p:cNvPr>
          <p:cNvSpPr>
            <a:spLocks noGrp="1"/>
          </p:cNvSpPr>
          <p:nvPr>
            <p:ph type="body" sz="quarter" idx="25"/>
          </p:nvPr>
        </p:nvSpPr>
        <p:spPr>
          <a:xfrm>
            <a:off x="913962" y="5039905"/>
            <a:ext cx="4267638" cy="1085124"/>
          </a:xfrm>
          <a:prstGeom prst="rect">
            <a:avLst/>
          </a:prstGeom>
        </p:spPr>
        <p:txBody>
          <a:bodyPr lIns="0" tIns="0" rIns="0" bIns="0">
            <a:noAutofit/>
          </a:bodyPr>
          <a:lstStyle>
            <a:lvl1pPr marL="0" indent="0" algn="ctr">
              <a:buNone/>
              <a:defRPr>
                <a:solidFill>
                  <a:schemeClr val="lt1"/>
                </a:solidFill>
                <a:latin typeface="+mn-lt"/>
              </a:defRPr>
            </a:lvl1pPr>
          </a:lstStyle>
          <a:p>
            <a:pPr lvl="0"/>
            <a:r>
              <a:rPr lang="nb-NO"/>
              <a:t>Klikk for å redigere tekststiler i malen</a:t>
            </a:r>
          </a:p>
        </p:txBody>
      </p:sp>
      <p:sp>
        <p:nvSpPr>
          <p:cNvPr id="19" name="Plassholder for tekst 8">
            <a:extLst>
              <a:ext uri="{FF2B5EF4-FFF2-40B4-BE49-F238E27FC236}">
                <a16:creationId xmlns:a16="http://schemas.microsoft.com/office/drawing/2014/main" id="{EBA70E07-707D-4854-BE00-5D69277F6DC0}"/>
              </a:ext>
            </a:extLst>
          </p:cNvPr>
          <p:cNvSpPr>
            <a:spLocks noGrp="1"/>
          </p:cNvSpPr>
          <p:nvPr>
            <p:ph type="body" sz="quarter" idx="26"/>
          </p:nvPr>
        </p:nvSpPr>
        <p:spPr>
          <a:xfrm>
            <a:off x="7009524" y="5039905"/>
            <a:ext cx="4267638" cy="1085124"/>
          </a:xfrm>
          <a:prstGeom prst="rect">
            <a:avLst/>
          </a:prstGeom>
        </p:spPr>
        <p:txBody>
          <a:bodyPr lIns="0" tIns="0" rIns="0" bIns="0">
            <a:noAutofit/>
          </a:bodyPr>
          <a:lstStyle>
            <a:lvl1pPr marL="0" indent="0" algn="ctr">
              <a:buNone/>
              <a:defRPr>
                <a:solidFill>
                  <a:schemeClr val="dk2"/>
                </a:solidFill>
                <a:latin typeface="+mn-lt"/>
              </a:defRPr>
            </a:lvl1pPr>
          </a:lstStyle>
          <a:p>
            <a:pPr lvl="0"/>
            <a:r>
              <a:rPr lang="nb-NO"/>
              <a:t>Klikk for å redigere tekststiler i malen</a:t>
            </a:r>
          </a:p>
        </p:txBody>
      </p:sp>
      <p:sp>
        <p:nvSpPr>
          <p:cNvPr id="20" name="Plassholder for tekst 8">
            <a:extLst>
              <a:ext uri="{FF2B5EF4-FFF2-40B4-BE49-F238E27FC236}">
                <a16:creationId xmlns:a16="http://schemas.microsoft.com/office/drawing/2014/main" id="{13E5FA17-68C6-4671-9DE9-6A5C623AFBF1}"/>
              </a:ext>
            </a:extLst>
          </p:cNvPr>
          <p:cNvSpPr>
            <a:spLocks noGrp="1"/>
          </p:cNvSpPr>
          <p:nvPr>
            <p:ph type="body" sz="quarter" idx="27"/>
          </p:nvPr>
        </p:nvSpPr>
        <p:spPr>
          <a:xfrm>
            <a:off x="7009524" y="4490933"/>
            <a:ext cx="4267638" cy="276999"/>
          </a:xfrm>
          <a:prstGeom prst="rect">
            <a:avLst/>
          </a:prstGeom>
        </p:spPr>
        <p:txBody>
          <a:bodyPr lIns="0" tIns="0" rIns="0" bIns="0">
            <a:spAutoFit/>
          </a:bodyPr>
          <a:lstStyle>
            <a:lvl1pPr marL="0" indent="0" algn="ctr">
              <a:buNone/>
              <a:defRPr b="1">
                <a:solidFill>
                  <a:schemeClr val="dk2"/>
                </a:solidFill>
                <a:latin typeface="+mn-lt"/>
              </a:defRPr>
            </a:lvl1pPr>
          </a:lstStyle>
          <a:p>
            <a:pPr lvl="0"/>
            <a:r>
              <a:rPr lang="nb-NO"/>
              <a:t>Klikk for å redigere tekststiler i malen</a:t>
            </a:r>
          </a:p>
        </p:txBody>
      </p:sp>
      <p:sp>
        <p:nvSpPr>
          <p:cNvPr id="21" name="Plassholder for tekst 8">
            <a:extLst>
              <a:ext uri="{FF2B5EF4-FFF2-40B4-BE49-F238E27FC236}">
                <a16:creationId xmlns:a16="http://schemas.microsoft.com/office/drawing/2014/main" id="{F50C0E3C-5264-4312-A2F1-2EBB43945207}"/>
              </a:ext>
            </a:extLst>
          </p:cNvPr>
          <p:cNvSpPr>
            <a:spLocks noGrp="1"/>
          </p:cNvSpPr>
          <p:nvPr>
            <p:ph type="body" sz="quarter" idx="28"/>
          </p:nvPr>
        </p:nvSpPr>
        <p:spPr>
          <a:xfrm>
            <a:off x="913962" y="4490933"/>
            <a:ext cx="4267638" cy="276999"/>
          </a:xfrm>
          <a:prstGeom prst="rect">
            <a:avLst/>
          </a:prstGeom>
        </p:spPr>
        <p:txBody>
          <a:bodyPr lIns="0" tIns="0" rIns="0" bIns="0">
            <a:spAutoFit/>
          </a:bodyPr>
          <a:lstStyle>
            <a:lvl1pPr marL="0" indent="0" algn="ctr">
              <a:buNone/>
              <a:defRPr b="1">
                <a:solidFill>
                  <a:schemeClr val="lt1"/>
                </a:solidFill>
                <a:latin typeface="+mn-lt"/>
              </a:defRPr>
            </a:lvl1pPr>
          </a:lstStyle>
          <a:p>
            <a:pPr lvl="0"/>
            <a:r>
              <a:rPr lang="nb-NO"/>
              <a:t>Klikk for å redigere tekststiler i malen</a:t>
            </a:r>
          </a:p>
        </p:txBody>
      </p:sp>
      <p:sp>
        <p:nvSpPr>
          <p:cNvPr id="14" name="addin_colorchangedark" hidden="1">
            <a:extLst>
              <a:ext uri="{FF2B5EF4-FFF2-40B4-BE49-F238E27FC236}">
                <a16:creationId xmlns:a16="http://schemas.microsoft.com/office/drawing/2014/main" id="{B32841D4-5E14-4477-974E-983759FF9709}"/>
              </a:ext>
            </a:extLst>
          </p:cNvPr>
          <p:cNvSpPr/>
          <p:nvPr userDrawn="1"/>
        </p:nvSpPr>
        <p:spPr>
          <a:xfrm>
            <a:off x="3057525" y="-677834"/>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colorchangedark</a:t>
            </a:r>
            <a:endParaRPr lang="nb-NO" dirty="0"/>
          </a:p>
        </p:txBody>
      </p:sp>
    </p:spTree>
    <p:extLst>
      <p:ext uri="{BB962C8B-B14F-4D97-AF65-F5344CB8AC3E}">
        <p14:creationId xmlns:p14="http://schemas.microsoft.com/office/powerpoint/2010/main" val="2760484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ntaktside">
    <p:bg>
      <p:bgPr>
        <a:solidFill>
          <a:schemeClr val="lt1"/>
        </a:solidFill>
        <a:effectLst/>
      </p:bgPr>
    </p:bg>
    <p:spTree>
      <p:nvGrpSpPr>
        <p:cNvPr id="1" name=""/>
        <p:cNvGrpSpPr/>
        <p:nvPr/>
      </p:nvGrpSpPr>
      <p:grpSpPr>
        <a:xfrm>
          <a:off x="0" y="0"/>
          <a:ext cx="0" cy="0"/>
          <a:chOff x="0" y="0"/>
          <a:chExt cx="0" cy="0"/>
        </a:xfrm>
      </p:grpSpPr>
      <p:sp>
        <p:nvSpPr>
          <p:cNvPr id="14" name="Plassholder for tekst 7">
            <a:extLst>
              <a:ext uri="{FF2B5EF4-FFF2-40B4-BE49-F238E27FC236}">
                <a16:creationId xmlns:a16="http://schemas.microsoft.com/office/drawing/2014/main" id="{A9E6A0FA-6592-4F79-9456-9D4F766B1F60}"/>
              </a:ext>
            </a:extLst>
          </p:cNvPr>
          <p:cNvSpPr>
            <a:spLocks noGrp="1"/>
          </p:cNvSpPr>
          <p:nvPr>
            <p:ph type="body" sz="quarter" idx="20" hasCustomPrompt="1"/>
          </p:nvPr>
        </p:nvSpPr>
        <p:spPr>
          <a:xfrm>
            <a:off x="0" y="0"/>
            <a:ext cx="12192000" cy="3427629"/>
          </a:xfrm>
          <a:solidFill>
            <a:schemeClr val="dk2"/>
          </a:solidFill>
        </p:spPr>
        <p:txBody>
          <a:bodyPr>
            <a:normAutofit/>
          </a:bodyPr>
          <a:lstStyle>
            <a:lvl1pPr marL="0" indent="0">
              <a:buNone/>
              <a:defRPr sz="100">
                <a:solidFill>
                  <a:srgbClr val="01052F"/>
                </a:solidFill>
              </a:defRPr>
            </a:lvl1pPr>
          </a:lstStyle>
          <a:p>
            <a:pPr lvl="0"/>
            <a:r>
              <a:rPr lang="nb-NO"/>
              <a:t>{colorbox}</a:t>
            </a:r>
            <a:endParaRPr lang="nb-NO" dirty="0"/>
          </a:p>
        </p:txBody>
      </p:sp>
      <p:sp>
        <p:nvSpPr>
          <p:cNvPr id="17" name="Plassholder for tekst 7">
            <a:extLst>
              <a:ext uri="{FF2B5EF4-FFF2-40B4-BE49-F238E27FC236}">
                <a16:creationId xmlns:a16="http://schemas.microsoft.com/office/drawing/2014/main" id="{3C0841CC-7DE5-41A5-916F-7E32F58F8A9D}"/>
              </a:ext>
            </a:extLst>
          </p:cNvPr>
          <p:cNvSpPr>
            <a:spLocks noGrp="1"/>
          </p:cNvSpPr>
          <p:nvPr>
            <p:ph type="body" sz="quarter" idx="21" hasCustomPrompt="1"/>
          </p:nvPr>
        </p:nvSpPr>
        <p:spPr>
          <a:xfrm>
            <a:off x="3427629" y="1904638"/>
            <a:ext cx="8764371" cy="4953362"/>
          </a:xfrm>
          <a:solidFill>
            <a:schemeClr val="accent3"/>
          </a:solidFill>
        </p:spPr>
        <p:txBody>
          <a:bodyPr>
            <a:normAutofit/>
          </a:bodyPr>
          <a:lstStyle>
            <a:lvl1pPr marL="0" indent="0">
              <a:buNone/>
              <a:defRPr sz="100">
                <a:solidFill>
                  <a:srgbClr val="00149E"/>
                </a:solidFill>
              </a:defRPr>
            </a:lvl1pPr>
          </a:lstStyle>
          <a:p>
            <a:pPr lvl="0"/>
            <a:r>
              <a:rPr lang="nb-NO" dirty="0"/>
              <a:t>{</a:t>
            </a:r>
            <a:r>
              <a:rPr lang="nb-NO" dirty="0" err="1"/>
              <a:t>colorbox</a:t>
            </a:r>
            <a:r>
              <a:rPr lang="nb-NO" dirty="0"/>
              <a:t>}</a:t>
            </a:r>
          </a:p>
        </p:txBody>
      </p:sp>
      <p:sp>
        <p:nvSpPr>
          <p:cNvPr id="22" name="Tittel 1">
            <a:extLst>
              <a:ext uri="{FF2B5EF4-FFF2-40B4-BE49-F238E27FC236}">
                <a16:creationId xmlns:a16="http://schemas.microsoft.com/office/drawing/2014/main" id="{B2261DF0-0EA7-4247-8C97-7648325C8118}"/>
              </a:ext>
            </a:extLst>
          </p:cNvPr>
          <p:cNvSpPr>
            <a:spLocks noGrp="1"/>
          </p:cNvSpPr>
          <p:nvPr>
            <p:ph type="title"/>
          </p:nvPr>
        </p:nvSpPr>
        <p:spPr>
          <a:xfrm>
            <a:off x="378048" y="328226"/>
            <a:ext cx="4554568" cy="769441"/>
          </a:xfrm>
        </p:spPr>
        <p:txBody>
          <a:bodyPr lIns="0" tIns="0" rIns="0" bIns="0"/>
          <a:lstStyle/>
          <a:p>
            <a:r>
              <a:rPr lang="nb-NO"/>
              <a:t>Klikk for å redigere tittelstil</a:t>
            </a:r>
            <a:endParaRPr lang="nb-NO" dirty="0"/>
          </a:p>
        </p:txBody>
      </p:sp>
      <p:sp>
        <p:nvSpPr>
          <p:cNvPr id="2" name="Rektangel 1">
            <a:extLst>
              <a:ext uri="{FF2B5EF4-FFF2-40B4-BE49-F238E27FC236}">
                <a16:creationId xmlns:a16="http://schemas.microsoft.com/office/drawing/2014/main" id="{395352F1-DCFE-4EA4-87D2-E2A3079C401E}"/>
              </a:ext>
            </a:extLst>
          </p:cNvPr>
          <p:cNvSpPr/>
          <p:nvPr userDrawn="1"/>
        </p:nvSpPr>
        <p:spPr>
          <a:xfrm>
            <a:off x="378048" y="3793340"/>
            <a:ext cx="2476500" cy="2148455"/>
          </a:xfrm>
          <a:prstGeom prst="rect">
            <a:avLst/>
          </a:prstGeom>
        </p:spPr>
        <p:txBody>
          <a:bodyPr lIns="0" tIns="0" rIns="0" bIns="0">
            <a:noAutofit/>
          </a:bodyPr>
          <a:lstStyle/>
          <a:p>
            <a:pPr>
              <a:lnSpc>
                <a:spcPts val="1550"/>
              </a:lnSpc>
            </a:pPr>
            <a:r>
              <a:rPr lang="nb-NO" sz="1400" dirty="0">
                <a:solidFill>
                  <a:schemeClr val="accent3"/>
                </a:solidFill>
              </a:rPr>
              <a:t>sbm.no</a:t>
            </a:r>
          </a:p>
          <a:p>
            <a:pPr>
              <a:lnSpc>
                <a:spcPts val="1550"/>
              </a:lnSpc>
            </a:pPr>
            <a:r>
              <a:rPr lang="nb-NO" sz="1400" dirty="0">
                <a:solidFill>
                  <a:schemeClr val="accent3"/>
                </a:solidFill>
              </a:rPr>
              <a:t>facebook.com/sbm.no </a:t>
            </a:r>
          </a:p>
          <a:p>
            <a:pPr>
              <a:lnSpc>
                <a:spcPts val="1550"/>
              </a:lnSpc>
            </a:pPr>
            <a:r>
              <a:rPr lang="nb-NO" sz="1400" dirty="0">
                <a:solidFill>
                  <a:schemeClr val="accent3"/>
                </a:solidFill>
              </a:rPr>
              <a:t>@</a:t>
            </a:r>
            <a:r>
              <a:rPr lang="nb-NO" sz="1400" dirty="0" err="1">
                <a:solidFill>
                  <a:schemeClr val="accent3"/>
                </a:solidFill>
              </a:rPr>
              <a:t>sbmno</a:t>
            </a:r>
            <a:endParaRPr lang="nb-NO" sz="1400" dirty="0">
              <a:solidFill>
                <a:schemeClr val="accent3"/>
              </a:solidFill>
            </a:endParaRPr>
          </a:p>
          <a:p>
            <a:pPr>
              <a:lnSpc>
                <a:spcPts val="1550"/>
              </a:lnSpc>
            </a:pPr>
            <a:r>
              <a:rPr lang="nb-NO" sz="1400" dirty="0">
                <a:solidFill>
                  <a:schemeClr val="accent3"/>
                </a:solidFill>
              </a:rPr>
              <a:t>engasjert.sbm.no</a:t>
            </a:r>
          </a:p>
        </p:txBody>
      </p:sp>
      <p:sp>
        <p:nvSpPr>
          <p:cNvPr id="23" name="Plassholder for tekst 8">
            <a:extLst>
              <a:ext uri="{FF2B5EF4-FFF2-40B4-BE49-F238E27FC236}">
                <a16:creationId xmlns:a16="http://schemas.microsoft.com/office/drawing/2014/main" id="{78D5E13A-F374-4ECC-8455-3E39A4662FEC}"/>
              </a:ext>
            </a:extLst>
          </p:cNvPr>
          <p:cNvSpPr>
            <a:spLocks noGrp="1"/>
          </p:cNvSpPr>
          <p:nvPr>
            <p:ph type="body" sz="quarter" idx="23" hasCustomPrompt="1"/>
          </p:nvPr>
        </p:nvSpPr>
        <p:spPr>
          <a:xfrm>
            <a:off x="3838081" y="2595650"/>
            <a:ext cx="3426046" cy="276999"/>
          </a:xfrm>
          <a:prstGeom prst="rect">
            <a:avLst/>
          </a:prstGeom>
        </p:spPr>
        <p:txBody>
          <a:bodyPr wrap="square" lIns="0" tIns="0" rIns="0" bIns="0">
            <a:spAutoFit/>
          </a:bodyPr>
          <a:lstStyle>
            <a:lvl1pPr marL="0" indent="0" algn="l">
              <a:spcAft>
                <a:spcPts val="0"/>
              </a:spcAft>
              <a:buNone/>
              <a:defRPr>
                <a:solidFill>
                  <a:schemeClr val="lt1"/>
                </a:solidFill>
                <a:latin typeface="+mn-lt"/>
              </a:defRPr>
            </a:lvl1pPr>
          </a:lstStyle>
          <a:p>
            <a:pPr lvl="0"/>
            <a:r>
              <a:rPr lang="nb-NO" dirty="0"/>
              <a:t>Stillingstittel</a:t>
            </a:r>
          </a:p>
        </p:txBody>
      </p:sp>
      <p:sp>
        <p:nvSpPr>
          <p:cNvPr id="24" name="Plassholder for tekst 8">
            <a:extLst>
              <a:ext uri="{FF2B5EF4-FFF2-40B4-BE49-F238E27FC236}">
                <a16:creationId xmlns:a16="http://schemas.microsoft.com/office/drawing/2014/main" id="{2BCBC796-B7C3-44F5-8810-17D48BB73345}"/>
              </a:ext>
            </a:extLst>
          </p:cNvPr>
          <p:cNvSpPr>
            <a:spLocks noGrp="1"/>
          </p:cNvSpPr>
          <p:nvPr>
            <p:ph type="body" sz="quarter" idx="24" hasCustomPrompt="1"/>
          </p:nvPr>
        </p:nvSpPr>
        <p:spPr>
          <a:xfrm>
            <a:off x="3838081" y="2326247"/>
            <a:ext cx="3426046" cy="276999"/>
          </a:xfrm>
          <a:prstGeom prst="rect">
            <a:avLst/>
          </a:prstGeom>
        </p:spPr>
        <p:txBody>
          <a:bodyPr wrap="square" lIns="0" tIns="0" rIns="0" bIns="0">
            <a:spAutoFit/>
          </a:bodyPr>
          <a:lstStyle>
            <a:lvl1pPr marL="0" indent="0" algn="l">
              <a:spcAft>
                <a:spcPts val="0"/>
              </a:spcAft>
              <a:buNone/>
              <a:defRPr b="1">
                <a:solidFill>
                  <a:schemeClr val="lt1"/>
                </a:solidFill>
                <a:latin typeface="+mn-lt"/>
              </a:defRPr>
            </a:lvl1pPr>
          </a:lstStyle>
          <a:p>
            <a:pPr lvl="0"/>
            <a:r>
              <a:rPr lang="nb-NO" dirty="0"/>
              <a:t>Navn</a:t>
            </a:r>
          </a:p>
        </p:txBody>
      </p:sp>
      <p:sp>
        <p:nvSpPr>
          <p:cNvPr id="26" name="Plassholder for tekst 8">
            <a:extLst>
              <a:ext uri="{FF2B5EF4-FFF2-40B4-BE49-F238E27FC236}">
                <a16:creationId xmlns:a16="http://schemas.microsoft.com/office/drawing/2014/main" id="{1EEC1282-9B7C-4E76-8A4C-3DDFA39F403E}"/>
              </a:ext>
            </a:extLst>
          </p:cNvPr>
          <p:cNvSpPr>
            <a:spLocks noGrp="1"/>
          </p:cNvSpPr>
          <p:nvPr>
            <p:ph type="body" sz="quarter" idx="25" hasCustomPrompt="1"/>
          </p:nvPr>
        </p:nvSpPr>
        <p:spPr>
          <a:xfrm>
            <a:off x="3838081" y="3101523"/>
            <a:ext cx="3426046" cy="205184"/>
          </a:xfrm>
          <a:prstGeom prst="rect">
            <a:avLst/>
          </a:prstGeom>
        </p:spPr>
        <p:txBody>
          <a:bodyPr wrap="square" lIns="0" tIns="0" rIns="0" bIns="0">
            <a:spAutoFit/>
          </a:bodyPr>
          <a:lstStyle>
            <a:lvl1pPr marL="0" indent="0" algn="l">
              <a:lnSpc>
                <a:spcPts val="1550"/>
              </a:lnSpc>
              <a:spcAft>
                <a:spcPts val="0"/>
              </a:spcAft>
              <a:buNone/>
              <a:defRPr sz="1400">
                <a:solidFill>
                  <a:schemeClr val="lt1"/>
                </a:solidFill>
                <a:latin typeface="+mn-lt"/>
              </a:defRPr>
            </a:lvl1pPr>
          </a:lstStyle>
          <a:p>
            <a:pPr lvl="0"/>
            <a:r>
              <a:rPr lang="nb-NO" dirty="0"/>
              <a:t>00 00 00 00</a:t>
            </a:r>
          </a:p>
        </p:txBody>
      </p:sp>
      <p:sp>
        <p:nvSpPr>
          <p:cNvPr id="27" name="Plassholder for tekst 8">
            <a:extLst>
              <a:ext uri="{FF2B5EF4-FFF2-40B4-BE49-F238E27FC236}">
                <a16:creationId xmlns:a16="http://schemas.microsoft.com/office/drawing/2014/main" id="{56675251-C17A-4865-B6ED-2E3D50E62C62}"/>
              </a:ext>
            </a:extLst>
          </p:cNvPr>
          <p:cNvSpPr>
            <a:spLocks noGrp="1"/>
          </p:cNvSpPr>
          <p:nvPr>
            <p:ph type="body" sz="quarter" idx="26" hasCustomPrompt="1"/>
          </p:nvPr>
        </p:nvSpPr>
        <p:spPr>
          <a:xfrm>
            <a:off x="3838081" y="3303455"/>
            <a:ext cx="3426046" cy="205184"/>
          </a:xfrm>
          <a:prstGeom prst="rect">
            <a:avLst/>
          </a:prstGeom>
        </p:spPr>
        <p:txBody>
          <a:bodyPr wrap="square" lIns="0" tIns="0" rIns="0" bIns="0">
            <a:spAutoFit/>
          </a:bodyPr>
          <a:lstStyle>
            <a:lvl1pPr marL="0" indent="0" algn="l">
              <a:lnSpc>
                <a:spcPts val="1550"/>
              </a:lnSpc>
              <a:spcAft>
                <a:spcPts val="0"/>
              </a:spcAft>
              <a:buNone/>
              <a:defRPr sz="1400">
                <a:solidFill>
                  <a:schemeClr val="lt1"/>
                </a:solidFill>
                <a:latin typeface="+mn-lt"/>
              </a:defRPr>
            </a:lvl1pPr>
          </a:lstStyle>
          <a:p>
            <a:pPr lvl="0"/>
            <a:r>
              <a:rPr lang="nb-NO" dirty="0"/>
              <a:t>email@sbm.no</a:t>
            </a:r>
          </a:p>
        </p:txBody>
      </p:sp>
      <p:sp>
        <p:nvSpPr>
          <p:cNvPr id="28" name="Plassholder for tekst 8">
            <a:extLst>
              <a:ext uri="{FF2B5EF4-FFF2-40B4-BE49-F238E27FC236}">
                <a16:creationId xmlns:a16="http://schemas.microsoft.com/office/drawing/2014/main" id="{8D1048CD-F84D-44D9-9F31-0089BBE2B05F}"/>
              </a:ext>
            </a:extLst>
          </p:cNvPr>
          <p:cNvSpPr>
            <a:spLocks noGrp="1"/>
          </p:cNvSpPr>
          <p:nvPr>
            <p:ph type="body" sz="quarter" idx="27" hasCustomPrompt="1"/>
          </p:nvPr>
        </p:nvSpPr>
        <p:spPr>
          <a:xfrm>
            <a:off x="8263034" y="2595650"/>
            <a:ext cx="3426046" cy="276999"/>
          </a:xfrm>
          <a:prstGeom prst="rect">
            <a:avLst/>
          </a:prstGeom>
        </p:spPr>
        <p:txBody>
          <a:bodyPr wrap="square" lIns="0" tIns="0" rIns="0" bIns="0">
            <a:spAutoFit/>
          </a:bodyPr>
          <a:lstStyle>
            <a:lvl1pPr marL="0" indent="0" algn="l">
              <a:spcAft>
                <a:spcPts val="0"/>
              </a:spcAft>
              <a:buNone/>
              <a:defRPr>
                <a:solidFill>
                  <a:schemeClr val="lt1"/>
                </a:solidFill>
                <a:latin typeface="+mn-lt"/>
              </a:defRPr>
            </a:lvl1pPr>
          </a:lstStyle>
          <a:p>
            <a:pPr lvl="0"/>
            <a:r>
              <a:rPr lang="nb-NO" dirty="0"/>
              <a:t>Stillingstittel</a:t>
            </a:r>
          </a:p>
        </p:txBody>
      </p:sp>
      <p:sp>
        <p:nvSpPr>
          <p:cNvPr id="29" name="Plassholder for tekst 8">
            <a:extLst>
              <a:ext uri="{FF2B5EF4-FFF2-40B4-BE49-F238E27FC236}">
                <a16:creationId xmlns:a16="http://schemas.microsoft.com/office/drawing/2014/main" id="{C6D73061-BBD7-4CFE-9238-34669D232BE1}"/>
              </a:ext>
            </a:extLst>
          </p:cNvPr>
          <p:cNvSpPr>
            <a:spLocks noGrp="1"/>
          </p:cNvSpPr>
          <p:nvPr>
            <p:ph type="body" sz="quarter" idx="28" hasCustomPrompt="1"/>
          </p:nvPr>
        </p:nvSpPr>
        <p:spPr>
          <a:xfrm>
            <a:off x="8263034" y="2326247"/>
            <a:ext cx="3426046" cy="276999"/>
          </a:xfrm>
          <a:prstGeom prst="rect">
            <a:avLst/>
          </a:prstGeom>
        </p:spPr>
        <p:txBody>
          <a:bodyPr wrap="square" lIns="0" tIns="0" rIns="0" bIns="0">
            <a:spAutoFit/>
          </a:bodyPr>
          <a:lstStyle>
            <a:lvl1pPr marL="0" indent="0" algn="l">
              <a:spcAft>
                <a:spcPts val="0"/>
              </a:spcAft>
              <a:buNone/>
              <a:defRPr b="1">
                <a:solidFill>
                  <a:schemeClr val="lt1"/>
                </a:solidFill>
                <a:latin typeface="+mn-lt"/>
              </a:defRPr>
            </a:lvl1pPr>
          </a:lstStyle>
          <a:p>
            <a:pPr lvl="0"/>
            <a:r>
              <a:rPr lang="nb-NO" dirty="0"/>
              <a:t>Navn</a:t>
            </a:r>
          </a:p>
        </p:txBody>
      </p:sp>
      <p:sp>
        <p:nvSpPr>
          <p:cNvPr id="30" name="Plassholder for tekst 8">
            <a:extLst>
              <a:ext uri="{FF2B5EF4-FFF2-40B4-BE49-F238E27FC236}">
                <a16:creationId xmlns:a16="http://schemas.microsoft.com/office/drawing/2014/main" id="{5FCFD01A-BD79-4E81-99A1-C1BE773B4F17}"/>
              </a:ext>
            </a:extLst>
          </p:cNvPr>
          <p:cNvSpPr>
            <a:spLocks noGrp="1"/>
          </p:cNvSpPr>
          <p:nvPr>
            <p:ph type="body" sz="quarter" idx="29" hasCustomPrompt="1"/>
          </p:nvPr>
        </p:nvSpPr>
        <p:spPr>
          <a:xfrm>
            <a:off x="8263035" y="3101523"/>
            <a:ext cx="3426046" cy="205184"/>
          </a:xfrm>
          <a:prstGeom prst="rect">
            <a:avLst/>
          </a:prstGeom>
        </p:spPr>
        <p:txBody>
          <a:bodyPr wrap="square" lIns="0" tIns="0" rIns="0" bIns="0">
            <a:spAutoFit/>
          </a:bodyPr>
          <a:lstStyle>
            <a:lvl1pPr marL="0" indent="0" algn="l">
              <a:lnSpc>
                <a:spcPts val="1550"/>
              </a:lnSpc>
              <a:spcAft>
                <a:spcPts val="0"/>
              </a:spcAft>
              <a:buNone/>
              <a:defRPr sz="1400">
                <a:solidFill>
                  <a:schemeClr val="lt1"/>
                </a:solidFill>
                <a:latin typeface="+mn-lt"/>
              </a:defRPr>
            </a:lvl1pPr>
          </a:lstStyle>
          <a:p>
            <a:pPr lvl="0"/>
            <a:r>
              <a:rPr lang="nb-NO" dirty="0"/>
              <a:t>00 00 00 00</a:t>
            </a:r>
          </a:p>
        </p:txBody>
      </p:sp>
      <p:sp>
        <p:nvSpPr>
          <p:cNvPr id="31" name="Plassholder for tekst 8">
            <a:extLst>
              <a:ext uri="{FF2B5EF4-FFF2-40B4-BE49-F238E27FC236}">
                <a16:creationId xmlns:a16="http://schemas.microsoft.com/office/drawing/2014/main" id="{7E858205-894B-4BBC-AC5D-BD1552BDD6B2}"/>
              </a:ext>
            </a:extLst>
          </p:cNvPr>
          <p:cNvSpPr>
            <a:spLocks noGrp="1"/>
          </p:cNvSpPr>
          <p:nvPr>
            <p:ph type="body" sz="quarter" idx="30" hasCustomPrompt="1"/>
          </p:nvPr>
        </p:nvSpPr>
        <p:spPr>
          <a:xfrm>
            <a:off x="8263034" y="3303455"/>
            <a:ext cx="3426046" cy="205184"/>
          </a:xfrm>
          <a:prstGeom prst="rect">
            <a:avLst/>
          </a:prstGeom>
        </p:spPr>
        <p:txBody>
          <a:bodyPr wrap="square" lIns="0" tIns="0" rIns="0" bIns="0">
            <a:spAutoFit/>
          </a:bodyPr>
          <a:lstStyle>
            <a:lvl1pPr marL="0" indent="0" algn="l">
              <a:lnSpc>
                <a:spcPts val="1550"/>
              </a:lnSpc>
              <a:spcAft>
                <a:spcPts val="0"/>
              </a:spcAft>
              <a:buNone/>
              <a:defRPr sz="1400">
                <a:solidFill>
                  <a:schemeClr val="lt1"/>
                </a:solidFill>
                <a:latin typeface="+mn-lt"/>
              </a:defRPr>
            </a:lvl1pPr>
          </a:lstStyle>
          <a:p>
            <a:pPr lvl="0"/>
            <a:r>
              <a:rPr lang="nb-NO" dirty="0"/>
              <a:t>email@sbm.no</a:t>
            </a:r>
          </a:p>
        </p:txBody>
      </p:sp>
      <p:sp>
        <p:nvSpPr>
          <p:cNvPr id="25" name="addin_colorchangedark" hidden="1">
            <a:extLst>
              <a:ext uri="{FF2B5EF4-FFF2-40B4-BE49-F238E27FC236}">
                <a16:creationId xmlns:a16="http://schemas.microsoft.com/office/drawing/2014/main" id="{A360AED1-2F6D-414F-9EC0-37A41E55E210}"/>
              </a:ext>
            </a:extLst>
          </p:cNvPr>
          <p:cNvSpPr/>
          <p:nvPr userDrawn="1"/>
        </p:nvSpPr>
        <p:spPr>
          <a:xfrm>
            <a:off x="3057525" y="-677834"/>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colorchangedark</a:t>
            </a:r>
            <a:endParaRPr lang="nb-NO" dirty="0"/>
          </a:p>
        </p:txBody>
      </p:sp>
      <p:sp>
        <p:nvSpPr>
          <p:cNvPr id="41" name="addin_disclaimer">
            <a:extLst>
              <a:ext uri="{FF2B5EF4-FFF2-40B4-BE49-F238E27FC236}">
                <a16:creationId xmlns:a16="http://schemas.microsoft.com/office/drawing/2014/main" id="{5B047A10-E604-4173-AA8E-5EE7195D37B7}"/>
              </a:ext>
            </a:extLst>
          </p:cNvPr>
          <p:cNvSpPr/>
          <p:nvPr userDrawn="1"/>
        </p:nvSpPr>
        <p:spPr>
          <a:xfrm>
            <a:off x="3838081" y="4597400"/>
            <a:ext cx="3573846" cy="2044700"/>
          </a:xfrm>
          <a:prstGeom prst="rect">
            <a:avLst/>
          </a:prstGeom>
        </p:spPr>
        <p:txBody>
          <a:bodyPr lIns="0" tIns="0" rIns="0" bIns="0">
            <a:noAutofit/>
          </a:bodyPr>
          <a:lstStyle/>
          <a:p>
            <a:pPr>
              <a:spcAft>
                <a:spcPts val="1600"/>
              </a:spcAft>
            </a:pPr>
            <a:r>
              <a:rPr lang="en-US" sz="1000" b="1" kern="1200" dirty="0">
                <a:solidFill>
                  <a:schemeClr val="lt1"/>
                </a:solidFill>
                <a:effectLst/>
                <a:latin typeface="+mn-lt"/>
                <a:ea typeface="+mn-ea"/>
                <a:cs typeface="+mn-cs"/>
              </a:rPr>
              <a:t>Disclaimer</a:t>
            </a:r>
            <a:endParaRPr lang="nb-NO" sz="1000" b="1" kern="1200" dirty="0">
              <a:solidFill>
                <a:schemeClr val="lt1"/>
              </a:solidFill>
              <a:effectLst/>
              <a:latin typeface="+mn-lt"/>
              <a:ea typeface="+mn-ea"/>
              <a:cs typeface="+mn-cs"/>
            </a:endParaRPr>
          </a:p>
          <a:p>
            <a:pPr>
              <a:spcAft>
                <a:spcPts val="1600"/>
              </a:spcAft>
            </a:pPr>
            <a:r>
              <a:rPr lang="en-US" sz="1000" kern="1200" dirty="0">
                <a:solidFill>
                  <a:schemeClr val="lt1"/>
                </a:solidFill>
                <a:effectLst/>
                <a:latin typeface="+mn-lt"/>
                <a:ea typeface="+mn-ea"/>
                <a:cs typeface="+mn-cs"/>
              </a:rPr>
              <a:t>This presentation has been prepared solely for promotion purposes of Sparebanken Møre. The presentation is intended as general information and should not be construed as an offer to sell or issue financial instruments. </a:t>
            </a:r>
            <a:endParaRPr lang="nb-NO" sz="1000" kern="1200" dirty="0">
              <a:solidFill>
                <a:schemeClr val="lt1"/>
              </a:solidFill>
              <a:effectLst/>
              <a:latin typeface="+mn-lt"/>
              <a:ea typeface="+mn-ea"/>
              <a:cs typeface="+mn-cs"/>
            </a:endParaRPr>
          </a:p>
          <a:p>
            <a:pPr>
              <a:spcAft>
                <a:spcPts val="1600"/>
              </a:spcAft>
            </a:pPr>
            <a:r>
              <a:rPr lang="en-US" sz="1000" kern="1200" dirty="0">
                <a:solidFill>
                  <a:schemeClr val="lt1"/>
                </a:solidFill>
                <a:effectLst/>
                <a:latin typeface="+mn-lt"/>
                <a:ea typeface="+mn-ea"/>
                <a:cs typeface="+mn-cs"/>
              </a:rPr>
              <a:t>The presentation shall not be reproduced, redistributed, in whole or in part, without the consent and Sparebanken Møre. </a:t>
            </a:r>
            <a:r>
              <a:rPr lang="nb-NO" sz="1000" kern="1200" dirty="0">
                <a:solidFill>
                  <a:schemeClr val="lt1"/>
                </a:solidFill>
                <a:effectLst/>
                <a:latin typeface="+mn-lt"/>
                <a:ea typeface="+mn-ea"/>
                <a:cs typeface="+mn-cs"/>
              </a:rPr>
              <a:t>Sparebanken Møre </a:t>
            </a:r>
            <a:r>
              <a:rPr lang="nb-NO" sz="1000" kern="1200" dirty="0" err="1">
                <a:solidFill>
                  <a:schemeClr val="lt1"/>
                </a:solidFill>
                <a:effectLst/>
                <a:latin typeface="+mn-lt"/>
                <a:ea typeface="+mn-ea"/>
                <a:cs typeface="+mn-cs"/>
              </a:rPr>
              <a:t>assumes</a:t>
            </a:r>
            <a:r>
              <a:rPr lang="nb-NO" sz="1000" kern="1200" dirty="0">
                <a:solidFill>
                  <a:schemeClr val="lt1"/>
                </a:solidFill>
                <a:effectLst/>
                <a:latin typeface="+mn-lt"/>
                <a:ea typeface="+mn-ea"/>
                <a:cs typeface="+mn-cs"/>
              </a:rPr>
              <a:t> </a:t>
            </a:r>
            <a:r>
              <a:rPr lang="nb-NO" sz="1000" kern="1200" dirty="0" err="1">
                <a:solidFill>
                  <a:schemeClr val="lt1"/>
                </a:solidFill>
                <a:effectLst/>
                <a:latin typeface="+mn-lt"/>
                <a:ea typeface="+mn-ea"/>
                <a:cs typeface="+mn-cs"/>
              </a:rPr>
              <a:t>no</a:t>
            </a:r>
            <a:r>
              <a:rPr lang="nb-NO" sz="1000" kern="1200" dirty="0">
                <a:solidFill>
                  <a:schemeClr val="lt1"/>
                </a:solidFill>
                <a:effectLst/>
                <a:latin typeface="+mn-lt"/>
                <a:ea typeface="+mn-ea"/>
                <a:cs typeface="+mn-cs"/>
              </a:rPr>
              <a:t> </a:t>
            </a:r>
            <a:r>
              <a:rPr lang="nb-NO" sz="1000" kern="1200" dirty="0" err="1">
                <a:solidFill>
                  <a:schemeClr val="lt1"/>
                </a:solidFill>
                <a:effectLst/>
                <a:latin typeface="+mn-lt"/>
                <a:ea typeface="+mn-ea"/>
                <a:cs typeface="+mn-cs"/>
              </a:rPr>
              <a:t>liability</a:t>
            </a:r>
            <a:r>
              <a:rPr lang="nb-NO" sz="1000" kern="1200" dirty="0">
                <a:solidFill>
                  <a:schemeClr val="lt1"/>
                </a:solidFill>
                <a:effectLst/>
                <a:latin typeface="+mn-lt"/>
                <a:ea typeface="+mn-ea"/>
                <a:cs typeface="+mn-cs"/>
              </a:rPr>
              <a:t> for any </a:t>
            </a:r>
            <a:r>
              <a:rPr lang="nb-NO" sz="1000" kern="1200" dirty="0" err="1">
                <a:solidFill>
                  <a:schemeClr val="lt1"/>
                </a:solidFill>
                <a:effectLst/>
                <a:latin typeface="+mn-lt"/>
                <a:ea typeface="+mn-ea"/>
                <a:cs typeface="+mn-cs"/>
              </a:rPr>
              <a:t>direct</a:t>
            </a:r>
            <a:r>
              <a:rPr lang="nb-NO" sz="1000" kern="1200" dirty="0">
                <a:solidFill>
                  <a:schemeClr val="lt1"/>
                </a:solidFill>
                <a:effectLst/>
                <a:latin typeface="+mn-lt"/>
                <a:ea typeface="+mn-ea"/>
                <a:cs typeface="+mn-cs"/>
              </a:rPr>
              <a:t> or </a:t>
            </a:r>
            <a:r>
              <a:rPr lang="nb-NO" sz="1000" kern="1200" dirty="0" err="1">
                <a:solidFill>
                  <a:schemeClr val="lt1"/>
                </a:solidFill>
                <a:effectLst/>
                <a:latin typeface="+mn-lt"/>
                <a:ea typeface="+mn-ea"/>
                <a:cs typeface="+mn-cs"/>
              </a:rPr>
              <a:t>indirect</a:t>
            </a:r>
            <a:r>
              <a:rPr lang="nb-NO" sz="1000" kern="1200" dirty="0">
                <a:solidFill>
                  <a:schemeClr val="lt1"/>
                </a:solidFill>
                <a:effectLst/>
                <a:latin typeface="+mn-lt"/>
                <a:ea typeface="+mn-ea"/>
                <a:cs typeface="+mn-cs"/>
              </a:rPr>
              <a:t> losses or </a:t>
            </a:r>
            <a:r>
              <a:rPr lang="nb-NO" sz="1000" kern="1200" dirty="0" err="1">
                <a:solidFill>
                  <a:schemeClr val="lt1"/>
                </a:solidFill>
                <a:effectLst/>
                <a:latin typeface="+mn-lt"/>
                <a:ea typeface="+mn-ea"/>
                <a:cs typeface="+mn-cs"/>
              </a:rPr>
              <a:t>expenses</a:t>
            </a:r>
            <a:r>
              <a:rPr lang="nb-NO" sz="1000" kern="1200" dirty="0">
                <a:solidFill>
                  <a:schemeClr val="lt1"/>
                </a:solidFill>
                <a:effectLst/>
                <a:latin typeface="+mn-lt"/>
                <a:ea typeface="+mn-ea"/>
                <a:cs typeface="+mn-cs"/>
              </a:rPr>
              <a:t> </a:t>
            </a:r>
            <a:r>
              <a:rPr lang="nb-NO" sz="1000" kern="1200" dirty="0" err="1">
                <a:solidFill>
                  <a:schemeClr val="lt1"/>
                </a:solidFill>
                <a:effectLst/>
                <a:latin typeface="+mn-lt"/>
                <a:ea typeface="+mn-ea"/>
                <a:cs typeface="+mn-cs"/>
              </a:rPr>
              <a:t>arising</a:t>
            </a:r>
            <a:r>
              <a:rPr lang="nb-NO" sz="1000" kern="1200" dirty="0">
                <a:solidFill>
                  <a:schemeClr val="lt1"/>
                </a:solidFill>
                <a:effectLst/>
                <a:latin typeface="+mn-lt"/>
                <a:ea typeface="+mn-ea"/>
                <a:cs typeface="+mn-cs"/>
              </a:rPr>
              <a:t> from an </a:t>
            </a:r>
            <a:r>
              <a:rPr lang="nb-NO" sz="1000" kern="1200" dirty="0" err="1">
                <a:solidFill>
                  <a:schemeClr val="lt1"/>
                </a:solidFill>
                <a:effectLst/>
                <a:latin typeface="+mn-lt"/>
                <a:ea typeface="+mn-ea"/>
                <a:cs typeface="+mn-cs"/>
              </a:rPr>
              <a:t>understanding</a:t>
            </a:r>
            <a:r>
              <a:rPr lang="nb-NO" sz="1000" kern="1200" dirty="0">
                <a:solidFill>
                  <a:schemeClr val="lt1"/>
                </a:solidFill>
                <a:effectLst/>
                <a:latin typeface="+mn-lt"/>
                <a:ea typeface="+mn-ea"/>
                <a:cs typeface="+mn-cs"/>
              </a:rPr>
              <a:t> </a:t>
            </a:r>
            <a:r>
              <a:rPr lang="nb-NO" sz="1000" kern="1200" dirty="0" err="1">
                <a:solidFill>
                  <a:schemeClr val="lt1"/>
                </a:solidFill>
                <a:effectLst/>
                <a:latin typeface="+mn-lt"/>
                <a:ea typeface="+mn-ea"/>
                <a:cs typeface="+mn-cs"/>
              </a:rPr>
              <a:t>of</a:t>
            </a:r>
            <a:r>
              <a:rPr lang="nb-NO" sz="1000" kern="1200" dirty="0">
                <a:solidFill>
                  <a:schemeClr val="lt1"/>
                </a:solidFill>
                <a:effectLst/>
                <a:latin typeface="+mn-lt"/>
                <a:ea typeface="+mn-ea"/>
                <a:cs typeface="+mn-cs"/>
              </a:rPr>
              <a:t> and/or </a:t>
            </a:r>
            <a:r>
              <a:rPr lang="nb-NO" sz="1000" kern="1200" dirty="0" err="1">
                <a:solidFill>
                  <a:schemeClr val="lt1"/>
                </a:solidFill>
                <a:effectLst/>
                <a:latin typeface="+mn-lt"/>
                <a:ea typeface="+mn-ea"/>
                <a:cs typeface="+mn-cs"/>
              </a:rPr>
              <a:t>use</a:t>
            </a:r>
            <a:r>
              <a:rPr lang="nb-NO" sz="1000" kern="1200" dirty="0">
                <a:solidFill>
                  <a:schemeClr val="lt1"/>
                </a:solidFill>
                <a:effectLst/>
                <a:latin typeface="+mn-lt"/>
                <a:ea typeface="+mn-ea"/>
                <a:cs typeface="+mn-cs"/>
              </a:rPr>
              <a:t> </a:t>
            </a:r>
            <a:r>
              <a:rPr lang="nb-NO" sz="1000" kern="1200" dirty="0" err="1">
                <a:solidFill>
                  <a:schemeClr val="lt1"/>
                </a:solidFill>
                <a:effectLst/>
                <a:latin typeface="+mn-lt"/>
                <a:ea typeface="+mn-ea"/>
                <a:cs typeface="+mn-cs"/>
              </a:rPr>
              <a:t>of</a:t>
            </a:r>
            <a:r>
              <a:rPr lang="nb-NO" sz="1000" kern="1200" dirty="0">
                <a:solidFill>
                  <a:schemeClr val="lt1"/>
                </a:solidFill>
                <a:effectLst/>
                <a:latin typeface="+mn-lt"/>
                <a:ea typeface="+mn-ea"/>
                <a:cs typeface="+mn-cs"/>
              </a:rPr>
              <a:t> </a:t>
            </a:r>
            <a:r>
              <a:rPr lang="nb-NO" sz="1000" kern="1200" dirty="0" err="1">
                <a:solidFill>
                  <a:schemeClr val="lt1"/>
                </a:solidFill>
                <a:effectLst/>
                <a:latin typeface="+mn-lt"/>
                <a:ea typeface="+mn-ea"/>
                <a:cs typeface="+mn-cs"/>
              </a:rPr>
              <a:t>the</a:t>
            </a:r>
            <a:r>
              <a:rPr lang="nb-NO" sz="1000" kern="1200" dirty="0">
                <a:solidFill>
                  <a:schemeClr val="lt1"/>
                </a:solidFill>
                <a:effectLst/>
                <a:latin typeface="+mn-lt"/>
                <a:ea typeface="+mn-ea"/>
                <a:cs typeface="+mn-cs"/>
              </a:rPr>
              <a:t> </a:t>
            </a:r>
            <a:r>
              <a:rPr lang="nb-NO" sz="1000" kern="1200" dirty="0" err="1">
                <a:solidFill>
                  <a:schemeClr val="lt1"/>
                </a:solidFill>
                <a:effectLst/>
                <a:latin typeface="+mn-lt"/>
                <a:ea typeface="+mn-ea"/>
                <a:cs typeface="+mn-cs"/>
              </a:rPr>
              <a:t>presentation</a:t>
            </a:r>
            <a:r>
              <a:rPr lang="nb-NO" sz="1000" kern="1200" dirty="0">
                <a:solidFill>
                  <a:schemeClr val="lt1"/>
                </a:solidFill>
                <a:effectLst/>
                <a:latin typeface="+mn-lt"/>
                <a:ea typeface="+mn-ea"/>
                <a:cs typeface="+mn-cs"/>
              </a:rPr>
              <a:t>.</a:t>
            </a:r>
          </a:p>
        </p:txBody>
      </p:sp>
      <p:grpSp>
        <p:nvGrpSpPr>
          <p:cNvPr id="16" name="logo_sbm_padded" hidden="1">
            <a:extLst>
              <a:ext uri="{FF2B5EF4-FFF2-40B4-BE49-F238E27FC236}">
                <a16:creationId xmlns:a16="http://schemas.microsoft.com/office/drawing/2014/main" id="{A43E7D15-FAD8-4353-A216-298594CCEE16}"/>
              </a:ext>
            </a:extLst>
          </p:cNvPr>
          <p:cNvGrpSpPr/>
          <p:nvPr userDrawn="1"/>
        </p:nvGrpSpPr>
        <p:grpSpPr>
          <a:xfrm>
            <a:off x="337327" y="6145877"/>
            <a:ext cx="2054830" cy="409407"/>
            <a:chOff x="3324225" y="5937662"/>
            <a:chExt cx="2054830" cy="409407"/>
          </a:xfrm>
        </p:grpSpPr>
        <p:sp>
          <p:nvSpPr>
            <p:cNvPr id="18" name="Rektangel 17" hidden="1">
              <a:extLst>
                <a:ext uri="{FF2B5EF4-FFF2-40B4-BE49-F238E27FC236}">
                  <a16:creationId xmlns:a16="http://schemas.microsoft.com/office/drawing/2014/main" id="{526EC7E7-C78B-4405-94AC-DA51F888A44D}"/>
                </a:ext>
              </a:extLst>
            </p:cNvPr>
            <p:cNvSpPr/>
            <p:nvPr userDrawn="1"/>
          </p:nvSpPr>
          <p:spPr>
            <a:xfrm>
              <a:off x="3324225" y="59376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logo_sbm" hidden="1">
              <a:extLst>
                <a:ext uri="{FF2B5EF4-FFF2-40B4-BE49-F238E27FC236}">
                  <a16:creationId xmlns:a16="http://schemas.microsoft.com/office/drawing/2014/main" id="{6DF9AC4E-5D13-4C32-948E-398D174702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5241" y="5981255"/>
              <a:ext cx="1757419" cy="288000"/>
            </a:xfrm>
            <a:prstGeom prst="rect">
              <a:avLst/>
            </a:prstGeom>
            <a:ln>
              <a:noFill/>
            </a:ln>
          </p:spPr>
        </p:pic>
      </p:grpSp>
      <p:grpSp>
        <p:nvGrpSpPr>
          <p:cNvPr id="33" name="logo_more_padded" hidden="1">
            <a:extLst>
              <a:ext uri="{FF2B5EF4-FFF2-40B4-BE49-F238E27FC236}">
                <a16:creationId xmlns:a16="http://schemas.microsoft.com/office/drawing/2014/main" id="{E0CBD8C3-03EA-4E9D-AA9B-750F240C977D}"/>
              </a:ext>
            </a:extLst>
          </p:cNvPr>
          <p:cNvGrpSpPr/>
          <p:nvPr userDrawn="1"/>
        </p:nvGrpSpPr>
        <p:grpSpPr>
          <a:xfrm>
            <a:off x="337032" y="6119067"/>
            <a:ext cx="2054830" cy="409407"/>
            <a:chOff x="3476625" y="6090062"/>
            <a:chExt cx="2054830" cy="409407"/>
          </a:xfrm>
        </p:grpSpPr>
        <p:sp>
          <p:nvSpPr>
            <p:cNvPr id="34" name="Rektangel 33" hidden="1">
              <a:extLst>
                <a:ext uri="{FF2B5EF4-FFF2-40B4-BE49-F238E27FC236}">
                  <a16:creationId xmlns:a16="http://schemas.microsoft.com/office/drawing/2014/main" id="{DA727AAA-4E94-491D-AB36-E03B01C43C24}"/>
                </a:ext>
              </a:extLst>
            </p:cNvPr>
            <p:cNvSpPr/>
            <p:nvPr userDrawn="1"/>
          </p:nvSpPr>
          <p:spPr>
            <a:xfrm>
              <a:off x="3476625" y="60900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5" name="logo_more" hidden="1">
              <a:extLst>
                <a:ext uri="{FF2B5EF4-FFF2-40B4-BE49-F238E27FC236}">
                  <a16:creationId xmlns:a16="http://schemas.microsoft.com/office/drawing/2014/main" id="{5EEB4621-31F7-4D40-8F5D-E40F1665A03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7640" y="6129641"/>
              <a:ext cx="1054734" cy="324040"/>
            </a:xfrm>
            <a:prstGeom prst="rect">
              <a:avLst/>
            </a:prstGeom>
          </p:spPr>
        </p:pic>
      </p:grpSp>
    </p:spTree>
    <p:extLst>
      <p:ext uri="{BB962C8B-B14F-4D97-AF65-F5344CB8AC3E}">
        <p14:creationId xmlns:p14="http://schemas.microsoft.com/office/powerpoint/2010/main" val="118198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ikon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58CFB6-74B2-4009-B53D-2A2B96492FCA}"/>
              </a:ext>
            </a:extLst>
          </p:cNvPr>
          <p:cNvSpPr>
            <a:spLocks noGrp="1"/>
          </p:cNvSpPr>
          <p:nvPr>
            <p:ph type="title"/>
          </p:nvPr>
        </p:nvSpPr>
        <p:spPr/>
        <p:txBody>
          <a:bodyPr lIns="0" tIns="0" rIns="0" bIns="0"/>
          <a:lstStyle/>
          <a:p>
            <a:r>
              <a:rPr lang="nb-NO"/>
              <a:t>Klikk for å redigere tittelstil</a:t>
            </a:r>
          </a:p>
        </p:txBody>
      </p:sp>
      <p:sp>
        <p:nvSpPr>
          <p:cNvPr id="5" name="Plassholder for lysbildenummer 4">
            <a:extLst>
              <a:ext uri="{FF2B5EF4-FFF2-40B4-BE49-F238E27FC236}">
                <a16:creationId xmlns:a16="http://schemas.microsoft.com/office/drawing/2014/main" id="{1500C977-F325-4B3A-939F-E3098DD5E6A4}"/>
              </a:ext>
            </a:extLst>
          </p:cNvPr>
          <p:cNvSpPr>
            <a:spLocks noGrp="1"/>
          </p:cNvSpPr>
          <p:nvPr>
            <p:ph type="sldNum" sz="quarter" idx="12"/>
          </p:nvPr>
        </p:nvSpPr>
        <p:spPr>
          <a:xfrm>
            <a:off x="9048274" y="6324565"/>
            <a:ext cx="2743200" cy="215444"/>
          </a:xfrm>
        </p:spPr>
        <p:txBody>
          <a:bodyPr lIns="0" tIns="0" rIns="0" bIns="0"/>
          <a:lstStyle>
            <a:lvl1pPr algn="r">
              <a:defRPr/>
            </a:lvl1pPr>
          </a:lstStyle>
          <a:p>
            <a:fld id="{6DD166ED-3881-4404-BA28-64CF046EB0AA}" type="slidenum">
              <a:rPr lang="nb-NO" smtClean="0"/>
              <a:pPr/>
              <a:t>‹#›</a:t>
            </a:fld>
            <a:endParaRPr lang="nb-NO"/>
          </a:p>
        </p:txBody>
      </p:sp>
      <p:sp>
        <p:nvSpPr>
          <p:cNvPr id="4" name="Plassholder for tekst 7">
            <a:extLst>
              <a:ext uri="{FF2B5EF4-FFF2-40B4-BE49-F238E27FC236}">
                <a16:creationId xmlns:a16="http://schemas.microsoft.com/office/drawing/2014/main" id="{858F66CB-F198-4B06-8789-F955BC509CFE}"/>
              </a:ext>
            </a:extLst>
          </p:cNvPr>
          <p:cNvSpPr>
            <a:spLocks noGrp="1"/>
          </p:cNvSpPr>
          <p:nvPr>
            <p:ph type="body" sz="quarter" idx="20" hasCustomPrompt="1"/>
          </p:nvPr>
        </p:nvSpPr>
        <p:spPr>
          <a:xfrm>
            <a:off x="378047" y="1904638"/>
            <a:ext cx="1587798" cy="1587798"/>
          </a:xfrm>
          <a:solidFill>
            <a:schemeClr val="accent1"/>
          </a:solidFill>
        </p:spPr>
        <p:txBody>
          <a:bodyPr>
            <a:normAutofit/>
          </a:bodyPr>
          <a:lstStyle>
            <a:lvl1pPr marL="0" indent="0">
              <a:buNone/>
              <a:defRPr sz="100">
                <a:solidFill>
                  <a:srgbClr val="7EC9F9"/>
                </a:solidFill>
              </a:defRPr>
            </a:lvl1pPr>
          </a:lstStyle>
          <a:p>
            <a:pPr lvl="0"/>
            <a:r>
              <a:rPr lang="nb-NO"/>
              <a:t>{colorbox}</a:t>
            </a:r>
            <a:endParaRPr lang="nb-NO" dirty="0"/>
          </a:p>
        </p:txBody>
      </p:sp>
      <p:sp>
        <p:nvSpPr>
          <p:cNvPr id="7" name="Plassholder for tekst 8">
            <a:extLst>
              <a:ext uri="{FF2B5EF4-FFF2-40B4-BE49-F238E27FC236}">
                <a16:creationId xmlns:a16="http://schemas.microsoft.com/office/drawing/2014/main" id="{66441C81-13A1-4D5F-87F4-3DCF303480F3}"/>
              </a:ext>
            </a:extLst>
          </p:cNvPr>
          <p:cNvSpPr>
            <a:spLocks noGrp="1"/>
          </p:cNvSpPr>
          <p:nvPr>
            <p:ph type="body" sz="quarter" idx="21" hasCustomPrompt="1"/>
          </p:nvPr>
        </p:nvSpPr>
        <p:spPr>
          <a:xfrm>
            <a:off x="378047" y="3790927"/>
            <a:ext cx="1587798" cy="153888"/>
          </a:xfrm>
          <a:prstGeom prst="rect">
            <a:avLst/>
          </a:prstGeom>
        </p:spPr>
        <p:txBody>
          <a:bodyPr wrap="square" lIns="0" tIns="0" rIns="0" bIns="0">
            <a:spAutoFit/>
          </a:bodyPr>
          <a:lstStyle>
            <a:lvl1pPr marL="0" indent="0">
              <a:buNone/>
              <a:defRPr sz="1000" b="1">
                <a:latin typeface="+mj-lt"/>
              </a:defRPr>
            </a:lvl1pPr>
          </a:lstStyle>
          <a:p>
            <a:pPr lvl="0"/>
            <a:r>
              <a:rPr lang="nb-NO" dirty="0"/>
              <a:t>Mellomtittel</a:t>
            </a:r>
          </a:p>
        </p:txBody>
      </p:sp>
      <p:sp>
        <p:nvSpPr>
          <p:cNvPr id="8" name="Plassholder for tekst 8">
            <a:extLst>
              <a:ext uri="{FF2B5EF4-FFF2-40B4-BE49-F238E27FC236}">
                <a16:creationId xmlns:a16="http://schemas.microsoft.com/office/drawing/2014/main" id="{FC081BF4-23FA-4A68-B6E8-3D282E2D65B8}"/>
              </a:ext>
            </a:extLst>
          </p:cNvPr>
          <p:cNvSpPr>
            <a:spLocks noGrp="1"/>
          </p:cNvSpPr>
          <p:nvPr>
            <p:ph type="body" sz="quarter" idx="22"/>
          </p:nvPr>
        </p:nvSpPr>
        <p:spPr>
          <a:xfrm>
            <a:off x="378047" y="4098543"/>
            <a:ext cx="1587798" cy="615553"/>
          </a:xfrm>
          <a:prstGeom prst="rect">
            <a:avLst/>
          </a:prstGeom>
        </p:spPr>
        <p:txBody>
          <a:bodyPr wrap="square" lIns="0" tIns="0" rIns="0" bIns="0">
            <a:noAutofit/>
          </a:bodyPr>
          <a:lstStyle>
            <a:lvl1pPr marL="0" indent="0">
              <a:spcAft>
                <a:spcPts val="0"/>
              </a:spcAft>
              <a:buNone/>
              <a:defRPr sz="1000">
                <a:latin typeface="+mn-lt"/>
              </a:defRPr>
            </a:lvl1pPr>
          </a:lstStyle>
          <a:p>
            <a:pPr lvl="0"/>
            <a:r>
              <a:rPr lang="nb-NO"/>
              <a:t>Klikk for å redigere tekststiler i malen</a:t>
            </a:r>
          </a:p>
        </p:txBody>
      </p:sp>
      <p:sp>
        <p:nvSpPr>
          <p:cNvPr id="10" name="Plassholder for tekst 7">
            <a:extLst>
              <a:ext uri="{FF2B5EF4-FFF2-40B4-BE49-F238E27FC236}">
                <a16:creationId xmlns:a16="http://schemas.microsoft.com/office/drawing/2014/main" id="{F0F88AB8-2497-4130-B582-2571F1CA91EC}"/>
              </a:ext>
            </a:extLst>
          </p:cNvPr>
          <p:cNvSpPr>
            <a:spLocks noGrp="1"/>
          </p:cNvSpPr>
          <p:nvPr>
            <p:ph type="body" sz="quarter" idx="23" hasCustomPrompt="1"/>
          </p:nvPr>
        </p:nvSpPr>
        <p:spPr>
          <a:xfrm>
            <a:off x="2347493" y="1904638"/>
            <a:ext cx="1587798" cy="1587798"/>
          </a:xfrm>
          <a:solidFill>
            <a:schemeClr val="accent4"/>
          </a:solidFill>
        </p:spPr>
        <p:txBody>
          <a:bodyPr>
            <a:normAutofit/>
          </a:bodyPr>
          <a:lstStyle>
            <a:lvl1pPr marL="0" indent="0">
              <a:buNone/>
              <a:defRPr sz="100">
                <a:solidFill>
                  <a:srgbClr val="E5DBD0"/>
                </a:solidFill>
              </a:defRPr>
            </a:lvl1pPr>
          </a:lstStyle>
          <a:p>
            <a:pPr lvl="0"/>
            <a:r>
              <a:rPr lang="nb-NO"/>
              <a:t>{colorbox}</a:t>
            </a:r>
            <a:endParaRPr lang="nb-NO" dirty="0"/>
          </a:p>
        </p:txBody>
      </p:sp>
      <p:sp>
        <p:nvSpPr>
          <p:cNvPr id="11" name="Plassholder for tekst 8">
            <a:extLst>
              <a:ext uri="{FF2B5EF4-FFF2-40B4-BE49-F238E27FC236}">
                <a16:creationId xmlns:a16="http://schemas.microsoft.com/office/drawing/2014/main" id="{56EBE9E4-6516-4EB6-937B-502B86CA48A4}"/>
              </a:ext>
            </a:extLst>
          </p:cNvPr>
          <p:cNvSpPr>
            <a:spLocks noGrp="1"/>
          </p:cNvSpPr>
          <p:nvPr>
            <p:ph type="body" sz="quarter" idx="24" hasCustomPrompt="1"/>
          </p:nvPr>
        </p:nvSpPr>
        <p:spPr>
          <a:xfrm>
            <a:off x="2347493" y="3790927"/>
            <a:ext cx="1587798" cy="153888"/>
          </a:xfrm>
          <a:prstGeom prst="rect">
            <a:avLst/>
          </a:prstGeom>
        </p:spPr>
        <p:txBody>
          <a:bodyPr wrap="square" lIns="0" tIns="0" rIns="0" bIns="0">
            <a:spAutoFit/>
          </a:bodyPr>
          <a:lstStyle>
            <a:lvl1pPr marL="0" indent="0">
              <a:buNone/>
              <a:defRPr sz="1000" b="1">
                <a:latin typeface="+mj-lt"/>
              </a:defRPr>
            </a:lvl1pPr>
          </a:lstStyle>
          <a:p>
            <a:pPr lvl="0"/>
            <a:r>
              <a:rPr lang="nb-NO" dirty="0"/>
              <a:t>Mellomtittel</a:t>
            </a:r>
          </a:p>
        </p:txBody>
      </p:sp>
      <p:sp>
        <p:nvSpPr>
          <p:cNvPr id="12" name="Plassholder for tekst 8">
            <a:extLst>
              <a:ext uri="{FF2B5EF4-FFF2-40B4-BE49-F238E27FC236}">
                <a16:creationId xmlns:a16="http://schemas.microsoft.com/office/drawing/2014/main" id="{055C70BE-33EF-4FBB-A3AA-A3EB617CBAC8}"/>
              </a:ext>
            </a:extLst>
          </p:cNvPr>
          <p:cNvSpPr>
            <a:spLocks noGrp="1"/>
          </p:cNvSpPr>
          <p:nvPr>
            <p:ph type="body" sz="quarter" idx="25"/>
          </p:nvPr>
        </p:nvSpPr>
        <p:spPr>
          <a:xfrm>
            <a:off x="2347493" y="4098543"/>
            <a:ext cx="1587798" cy="615553"/>
          </a:xfrm>
          <a:prstGeom prst="rect">
            <a:avLst/>
          </a:prstGeom>
        </p:spPr>
        <p:txBody>
          <a:bodyPr wrap="square" lIns="0" tIns="0" rIns="0" bIns="0">
            <a:noAutofit/>
          </a:bodyPr>
          <a:lstStyle>
            <a:lvl1pPr marL="0" indent="0">
              <a:spcAft>
                <a:spcPts val="0"/>
              </a:spcAft>
              <a:buNone/>
              <a:defRPr sz="1000">
                <a:latin typeface="+mn-lt"/>
              </a:defRPr>
            </a:lvl1pPr>
          </a:lstStyle>
          <a:p>
            <a:pPr lvl="0"/>
            <a:r>
              <a:rPr lang="nb-NO"/>
              <a:t>Klikk for å redigere tekststiler i malen</a:t>
            </a:r>
          </a:p>
        </p:txBody>
      </p:sp>
      <p:sp>
        <p:nvSpPr>
          <p:cNvPr id="13" name="Plassholder for tekst 7">
            <a:extLst>
              <a:ext uri="{FF2B5EF4-FFF2-40B4-BE49-F238E27FC236}">
                <a16:creationId xmlns:a16="http://schemas.microsoft.com/office/drawing/2014/main" id="{8EDC1DA0-9F88-4101-800D-422C02E357F5}"/>
              </a:ext>
            </a:extLst>
          </p:cNvPr>
          <p:cNvSpPr>
            <a:spLocks noGrp="1"/>
          </p:cNvSpPr>
          <p:nvPr>
            <p:ph type="body" sz="quarter" idx="26" hasCustomPrompt="1"/>
          </p:nvPr>
        </p:nvSpPr>
        <p:spPr>
          <a:xfrm>
            <a:off x="4316939" y="1904638"/>
            <a:ext cx="1587798" cy="1587798"/>
          </a:xfrm>
          <a:solidFill>
            <a:schemeClr val="accent3"/>
          </a:solidFill>
        </p:spPr>
        <p:txBody>
          <a:bodyPr>
            <a:normAutofit/>
          </a:bodyPr>
          <a:lstStyle>
            <a:lvl1pPr marL="0" indent="0">
              <a:buNone/>
              <a:defRPr sz="100">
                <a:solidFill>
                  <a:srgbClr val="54C88E"/>
                </a:solidFill>
              </a:defRPr>
            </a:lvl1pPr>
          </a:lstStyle>
          <a:p>
            <a:pPr lvl="0"/>
            <a:r>
              <a:rPr lang="nb-NO"/>
              <a:t>{colorbox}</a:t>
            </a:r>
            <a:endParaRPr lang="nb-NO" dirty="0"/>
          </a:p>
        </p:txBody>
      </p:sp>
      <p:sp>
        <p:nvSpPr>
          <p:cNvPr id="14" name="Plassholder for tekst 8">
            <a:extLst>
              <a:ext uri="{FF2B5EF4-FFF2-40B4-BE49-F238E27FC236}">
                <a16:creationId xmlns:a16="http://schemas.microsoft.com/office/drawing/2014/main" id="{16067D2C-4B92-4232-8152-0A9EF937AE44}"/>
              </a:ext>
            </a:extLst>
          </p:cNvPr>
          <p:cNvSpPr>
            <a:spLocks noGrp="1"/>
          </p:cNvSpPr>
          <p:nvPr>
            <p:ph type="body" sz="quarter" idx="27" hasCustomPrompt="1"/>
          </p:nvPr>
        </p:nvSpPr>
        <p:spPr>
          <a:xfrm>
            <a:off x="4316939" y="3790927"/>
            <a:ext cx="1587798" cy="153888"/>
          </a:xfrm>
          <a:prstGeom prst="rect">
            <a:avLst/>
          </a:prstGeom>
        </p:spPr>
        <p:txBody>
          <a:bodyPr wrap="square" lIns="0" tIns="0" rIns="0" bIns="0">
            <a:spAutoFit/>
          </a:bodyPr>
          <a:lstStyle>
            <a:lvl1pPr marL="0" indent="0">
              <a:buNone/>
              <a:defRPr sz="1000" b="1">
                <a:latin typeface="+mj-lt"/>
              </a:defRPr>
            </a:lvl1pPr>
          </a:lstStyle>
          <a:p>
            <a:pPr lvl="0"/>
            <a:r>
              <a:rPr lang="nb-NO" dirty="0"/>
              <a:t>Mellomtittel</a:t>
            </a:r>
          </a:p>
        </p:txBody>
      </p:sp>
      <p:sp>
        <p:nvSpPr>
          <p:cNvPr id="15" name="Plassholder for tekst 8">
            <a:extLst>
              <a:ext uri="{FF2B5EF4-FFF2-40B4-BE49-F238E27FC236}">
                <a16:creationId xmlns:a16="http://schemas.microsoft.com/office/drawing/2014/main" id="{3BADA493-DBD7-4EE1-85E4-3F3EAA79883A}"/>
              </a:ext>
            </a:extLst>
          </p:cNvPr>
          <p:cNvSpPr>
            <a:spLocks noGrp="1"/>
          </p:cNvSpPr>
          <p:nvPr>
            <p:ph type="body" sz="quarter" idx="28"/>
          </p:nvPr>
        </p:nvSpPr>
        <p:spPr>
          <a:xfrm>
            <a:off x="4316939" y="4098543"/>
            <a:ext cx="1587798" cy="615553"/>
          </a:xfrm>
          <a:prstGeom prst="rect">
            <a:avLst/>
          </a:prstGeom>
        </p:spPr>
        <p:txBody>
          <a:bodyPr wrap="square" lIns="0" tIns="0" rIns="0" bIns="0">
            <a:noAutofit/>
          </a:bodyPr>
          <a:lstStyle>
            <a:lvl1pPr marL="0" indent="0">
              <a:spcAft>
                <a:spcPts val="0"/>
              </a:spcAft>
              <a:buNone/>
              <a:defRPr sz="1000">
                <a:latin typeface="+mn-lt"/>
              </a:defRPr>
            </a:lvl1pPr>
          </a:lstStyle>
          <a:p>
            <a:pPr lvl="0"/>
            <a:r>
              <a:rPr lang="nb-NO"/>
              <a:t>Klikk for å redigere tekststiler i malen</a:t>
            </a:r>
          </a:p>
        </p:txBody>
      </p:sp>
      <p:sp>
        <p:nvSpPr>
          <p:cNvPr id="16" name="Plassholder for tekst 7">
            <a:extLst>
              <a:ext uri="{FF2B5EF4-FFF2-40B4-BE49-F238E27FC236}">
                <a16:creationId xmlns:a16="http://schemas.microsoft.com/office/drawing/2014/main" id="{370784B7-13ED-4FD6-8689-C87B314BFCC6}"/>
              </a:ext>
            </a:extLst>
          </p:cNvPr>
          <p:cNvSpPr>
            <a:spLocks noGrp="1"/>
          </p:cNvSpPr>
          <p:nvPr>
            <p:ph type="body" sz="quarter" idx="29" hasCustomPrompt="1"/>
          </p:nvPr>
        </p:nvSpPr>
        <p:spPr>
          <a:xfrm>
            <a:off x="6286385" y="1904638"/>
            <a:ext cx="1587798" cy="1587798"/>
          </a:xfrm>
          <a:solidFill>
            <a:srgbClr val="DCF3FD"/>
          </a:solidFill>
        </p:spPr>
        <p:txBody>
          <a:bodyPr>
            <a:normAutofit/>
          </a:bodyPr>
          <a:lstStyle>
            <a:lvl1pPr marL="0" indent="0">
              <a:buNone/>
              <a:defRPr sz="100">
                <a:solidFill>
                  <a:srgbClr val="000D59"/>
                </a:solidFill>
              </a:defRPr>
            </a:lvl1pPr>
          </a:lstStyle>
          <a:p>
            <a:pPr lvl="0"/>
            <a:r>
              <a:rPr lang="nb-NO"/>
              <a:t>{colorbox}</a:t>
            </a:r>
            <a:endParaRPr lang="nb-NO" dirty="0"/>
          </a:p>
        </p:txBody>
      </p:sp>
      <p:sp>
        <p:nvSpPr>
          <p:cNvPr id="17" name="Plassholder for tekst 8">
            <a:extLst>
              <a:ext uri="{FF2B5EF4-FFF2-40B4-BE49-F238E27FC236}">
                <a16:creationId xmlns:a16="http://schemas.microsoft.com/office/drawing/2014/main" id="{661B9874-F894-4AF5-9C8E-3B3AFE8A31F7}"/>
              </a:ext>
            </a:extLst>
          </p:cNvPr>
          <p:cNvSpPr>
            <a:spLocks noGrp="1"/>
          </p:cNvSpPr>
          <p:nvPr>
            <p:ph type="body" sz="quarter" idx="30" hasCustomPrompt="1"/>
          </p:nvPr>
        </p:nvSpPr>
        <p:spPr>
          <a:xfrm>
            <a:off x="6286385" y="3790927"/>
            <a:ext cx="1587798" cy="153888"/>
          </a:xfrm>
          <a:prstGeom prst="rect">
            <a:avLst/>
          </a:prstGeom>
        </p:spPr>
        <p:txBody>
          <a:bodyPr wrap="square" lIns="0" tIns="0" rIns="0" bIns="0">
            <a:spAutoFit/>
          </a:bodyPr>
          <a:lstStyle>
            <a:lvl1pPr marL="0" indent="0">
              <a:buNone/>
              <a:defRPr sz="1000" b="1">
                <a:latin typeface="+mj-lt"/>
              </a:defRPr>
            </a:lvl1pPr>
          </a:lstStyle>
          <a:p>
            <a:pPr lvl="0"/>
            <a:r>
              <a:rPr lang="nb-NO" dirty="0"/>
              <a:t>Mellomtittel</a:t>
            </a:r>
          </a:p>
        </p:txBody>
      </p:sp>
      <p:sp>
        <p:nvSpPr>
          <p:cNvPr id="18" name="Plassholder for tekst 8">
            <a:extLst>
              <a:ext uri="{FF2B5EF4-FFF2-40B4-BE49-F238E27FC236}">
                <a16:creationId xmlns:a16="http://schemas.microsoft.com/office/drawing/2014/main" id="{621CAEA7-3BE8-4BA9-BF7E-C389BF4C8609}"/>
              </a:ext>
            </a:extLst>
          </p:cNvPr>
          <p:cNvSpPr>
            <a:spLocks noGrp="1"/>
          </p:cNvSpPr>
          <p:nvPr>
            <p:ph type="body" sz="quarter" idx="31"/>
          </p:nvPr>
        </p:nvSpPr>
        <p:spPr>
          <a:xfrm>
            <a:off x="6286385" y="4098543"/>
            <a:ext cx="1587798" cy="615553"/>
          </a:xfrm>
          <a:prstGeom prst="rect">
            <a:avLst/>
          </a:prstGeom>
        </p:spPr>
        <p:txBody>
          <a:bodyPr wrap="square" lIns="0" tIns="0" rIns="0" bIns="0">
            <a:noAutofit/>
          </a:bodyPr>
          <a:lstStyle>
            <a:lvl1pPr marL="0" indent="0">
              <a:spcAft>
                <a:spcPts val="0"/>
              </a:spcAft>
              <a:buNone/>
              <a:defRPr sz="1000">
                <a:latin typeface="+mn-lt"/>
              </a:defRPr>
            </a:lvl1pPr>
          </a:lstStyle>
          <a:p>
            <a:pPr lvl="0"/>
            <a:r>
              <a:rPr lang="nb-NO"/>
              <a:t>Klikk for å redigere tekststiler i malen</a:t>
            </a:r>
          </a:p>
        </p:txBody>
      </p:sp>
      <p:sp>
        <p:nvSpPr>
          <p:cNvPr id="19" name="Plassholder for tekst 7">
            <a:extLst>
              <a:ext uri="{FF2B5EF4-FFF2-40B4-BE49-F238E27FC236}">
                <a16:creationId xmlns:a16="http://schemas.microsoft.com/office/drawing/2014/main" id="{16C4FFC8-64AD-4B6D-85D3-A1A2C2783EFF}"/>
              </a:ext>
            </a:extLst>
          </p:cNvPr>
          <p:cNvSpPr>
            <a:spLocks noGrp="1"/>
          </p:cNvSpPr>
          <p:nvPr>
            <p:ph type="body" sz="quarter" idx="32" hasCustomPrompt="1"/>
          </p:nvPr>
        </p:nvSpPr>
        <p:spPr>
          <a:xfrm>
            <a:off x="8255831" y="1904638"/>
            <a:ext cx="1587798" cy="1587798"/>
          </a:xfrm>
          <a:solidFill>
            <a:schemeClr val="accent5"/>
          </a:solidFill>
        </p:spPr>
        <p:txBody>
          <a:bodyPr>
            <a:normAutofit/>
          </a:bodyPr>
          <a:lstStyle>
            <a:lvl1pPr marL="0" indent="0">
              <a:buNone/>
              <a:defRPr sz="100">
                <a:solidFill>
                  <a:srgbClr val="A29676"/>
                </a:solidFill>
              </a:defRPr>
            </a:lvl1pPr>
          </a:lstStyle>
          <a:p>
            <a:pPr lvl="0"/>
            <a:r>
              <a:rPr lang="nb-NO"/>
              <a:t>{colorbox}</a:t>
            </a:r>
            <a:endParaRPr lang="nb-NO" dirty="0"/>
          </a:p>
        </p:txBody>
      </p:sp>
      <p:sp>
        <p:nvSpPr>
          <p:cNvPr id="20" name="Plassholder for tekst 8">
            <a:extLst>
              <a:ext uri="{FF2B5EF4-FFF2-40B4-BE49-F238E27FC236}">
                <a16:creationId xmlns:a16="http://schemas.microsoft.com/office/drawing/2014/main" id="{23E4E53C-3F06-4402-B5C2-26DCFE68FF81}"/>
              </a:ext>
            </a:extLst>
          </p:cNvPr>
          <p:cNvSpPr>
            <a:spLocks noGrp="1"/>
          </p:cNvSpPr>
          <p:nvPr>
            <p:ph type="body" sz="quarter" idx="33" hasCustomPrompt="1"/>
          </p:nvPr>
        </p:nvSpPr>
        <p:spPr>
          <a:xfrm>
            <a:off x="8255831" y="3790927"/>
            <a:ext cx="1587798" cy="153888"/>
          </a:xfrm>
          <a:prstGeom prst="rect">
            <a:avLst/>
          </a:prstGeom>
        </p:spPr>
        <p:txBody>
          <a:bodyPr wrap="square" lIns="0" tIns="0" rIns="0" bIns="0">
            <a:spAutoFit/>
          </a:bodyPr>
          <a:lstStyle>
            <a:lvl1pPr marL="0" indent="0">
              <a:buNone/>
              <a:defRPr sz="1000" b="1">
                <a:latin typeface="+mj-lt"/>
              </a:defRPr>
            </a:lvl1pPr>
          </a:lstStyle>
          <a:p>
            <a:pPr lvl="0"/>
            <a:r>
              <a:rPr lang="nb-NO" dirty="0"/>
              <a:t>Mellomtittel</a:t>
            </a:r>
          </a:p>
        </p:txBody>
      </p:sp>
      <p:sp>
        <p:nvSpPr>
          <p:cNvPr id="21" name="Plassholder for tekst 8">
            <a:extLst>
              <a:ext uri="{FF2B5EF4-FFF2-40B4-BE49-F238E27FC236}">
                <a16:creationId xmlns:a16="http://schemas.microsoft.com/office/drawing/2014/main" id="{F5747F1D-55B8-46FB-B8A5-D5840C088E77}"/>
              </a:ext>
            </a:extLst>
          </p:cNvPr>
          <p:cNvSpPr>
            <a:spLocks noGrp="1"/>
          </p:cNvSpPr>
          <p:nvPr>
            <p:ph type="body" sz="quarter" idx="34"/>
          </p:nvPr>
        </p:nvSpPr>
        <p:spPr>
          <a:xfrm>
            <a:off x="8255831" y="4098543"/>
            <a:ext cx="1587798" cy="615553"/>
          </a:xfrm>
          <a:prstGeom prst="rect">
            <a:avLst/>
          </a:prstGeom>
        </p:spPr>
        <p:txBody>
          <a:bodyPr wrap="square" lIns="0" tIns="0" rIns="0" bIns="0">
            <a:noAutofit/>
          </a:bodyPr>
          <a:lstStyle>
            <a:lvl1pPr marL="0" indent="0">
              <a:spcAft>
                <a:spcPts val="0"/>
              </a:spcAft>
              <a:buNone/>
              <a:defRPr sz="1000">
                <a:latin typeface="+mn-lt"/>
              </a:defRPr>
            </a:lvl1pPr>
          </a:lstStyle>
          <a:p>
            <a:pPr lvl="0"/>
            <a:r>
              <a:rPr lang="nb-NO"/>
              <a:t>Klikk for å redigere tekststiler i malen</a:t>
            </a:r>
          </a:p>
        </p:txBody>
      </p:sp>
      <p:sp>
        <p:nvSpPr>
          <p:cNvPr id="22" name="Plassholder for tekst 7">
            <a:extLst>
              <a:ext uri="{FF2B5EF4-FFF2-40B4-BE49-F238E27FC236}">
                <a16:creationId xmlns:a16="http://schemas.microsoft.com/office/drawing/2014/main" id="{5C42979C-FDD6-413F-BECC-9679426D0133}"/>
              </a:ext>
            </a:extLst>
          </p:cNvPr>
          <p:cNvSpPr>
            <a:spLocks noGrp="1"/>
          </p:cNvSpPr>
          <p:nvPr>
            <p:ph type="body" sz="quarter" idx="35" hasCustomPrompt="1"/>
          </p:nvPr>
        </p:nvSpPr>
        <p:spPr>
          <a:xfrm>
            <a:off x="10225277" y="1904638"/>
            <a:ext cx="1587798" cy="1587798"/>
          </a:xfrm>
          <a:solidFill>
            <a:schemeClr val="accent1"/>
          </a:solidFill>
        </p:spPr>
        <p:txBody>
          <a:bodyPr>
            <a:normAutofit/>
          </a:bodyPr>
          <a:lstStyle>
            <a:lvl1pPr marL="0" indent="0">
              <a:buNone/>
              <a:defRPr sz="100">
                <a:solidFill>
                  <a:srgbClr val="7EC9F9"/>
                </a:solidFill>
              </a:defRPr>
            </a:lvl1pPr>
          </a:lstStyle>
          <a:p>
            <a:pPr lvl="0"/>
            <a:r>
              <a:rPr lang="nb-NO"/>
              <a:t>{colorbox}</a:t>
            </a:r>
            <a:endParaRPr lang="nb-NO" dirty="0"/>
          </a:p>
        </p:txBody>
      </p:sp>
      <p:sp>
        <p:nvSpPr>
          <p:cNvPr id="23" name="Plassholder for tekst 8">
            <a:extLst>
              <a:ext uri="{FF2B5EF4-FFF2-40B4-BE49-F238E27FC236}">
                <a16:creationId xmlns:a16="http://schemas.microsoft.com/office/drawing/2014/main" id="{0CF0FB7D-8091-4760-8C75-3ED582824797}"/>
              </a:ext>
            </a:extLst>
          </p:cNvPr>
          <p:cNvSpPr>
            <a:spLocks noGrp="1"/>
          </p:cNvSpPr>
          <p:nvPr>
            <p:ph type="body" sz="quarter" idx="36" hasCustomPrompt="1"/>
          </p:nvPr>
        </p:nvSpPr>
        <p:spPr>
          <a:xfrm>
            <a:off x="10225277" y="3790927"/>
            <a:ext cx="1587798" cy="153888"/>
          </a:xfrm>
          <a:prstGeom prst="rect">
            <a:avLst/>
          </a:prstGeom>
        </p:spPr>
        <p:txBody>
          <a:bodyPr wrap="square" lIns="0" tIns="0" rIns="0" bIns="0">
            <a:spAutoFit/>
          </a:bodyPr>
          <a:lstStyle>
            <a:lvl1pPr marL="0" indent="0">
              <a:buNone/>
              <a:defRPr sz="1000" b="1">
                <a:latin typeface="+mj-lt"/>
              </a:defRPr>
            </a:lvl1pPr>
          </a:lstStyle>
          <a:p>
            <a:pPr lvl="0"/>
            <a:r>
              <a:rPr lang="nb-NO" dirty="0"/>
              <a:t>Mellomtittel</a:t>
            </a:r>
          </a:p>
        </p:txBody>
      </p:sp>
      <p:sp>
        <p:nvSpPr>
          <p:cNvPr id="24" name="Plassholder for tekst 8">
            <a:extLst>
              <a:ext uri="{FF2B5EF4-FFF2-40B4-BE49-F238E27FC236}">
                <a16:creationId xmlns:a16="http://schemas.microsoft.com/office/drawing/2014/main" id="{04CE5F75-DF9C-43CC-9CB4-A05883AA776D}"/>
              </a:ext>
            </a:extLst>
          </p:cNvPr>
          <p:cNvSpPr>
            <a:spLocks noGrp="1"/>
          </p:cNvSpPr>
          <p:nvPr>
            <p:ph type="body" sz="quarter" idx="37"/>
          </p:nvPr>
        </p:nvSpPr>
        <p:spPr>
          <a:xfrm>
            <a:off x="10225277" y="4098543"/>
            <a:ext cx="1587798" cy="615553"/>
          </a:xfrm>
          <a:prstGeom prst="rect">
            <a:avLst/>
          </a:prstGeom>
        </p:spPr>
        <p:txBody>
          <a:bodyPr wrap="square" lIns="0" tIns="0" rIns="0" bIns="0">
            <a:noAutofit/>
          </a:bodyPr>
          <a:lstStyle>
            <a:lvl1pPr marL="0" indent="0">
              <a:spcAft>
                <a:spcPts val="0"/>
              </a:spcAft>
              <a:buNone/>
              <a:defRPr sz="1000">
                <a:latin typeface="+mn-lt"/>
              </a:defRPr>
            </a:lvl1pPr>
          </a:lstStyle>
          <a:p>
            <a:pPr lvl="0"/>
            <a:r>
              <a:rPr lang="nb-NO"/>
              <a:t>Klikk for å redigere tekststiler i malen</a:t>
            </a:r>
          </a:p>
        </p:txBody>
      </p:sp>
      <p:sp>
        <p:nvSpPr>
          <p:cNvPr id="28" name="addin_colorchangelight" hidden="1">
            <a:extLst>
              <a:ext uri="{FF2B5EF4-FFF2-40B4-BE49-F238E27FC236}">
                <a16:creationId xmlns:a16="http://schemas.microsoft.com/office/drawing/2014/main" id="{338DF070-264D-4C64-BB31-11A2460FB689}"/>
              </a:ext>
            </a:extLst>
          </p:cNvPr>
          <p:cNvSpPr/>
          <p:nvPr userDrawn="1"/>
        </p:nvSpPr>
        <p:spPr>
          <a:xfrm>
            <a:off x="3057525" y="-677834"/>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colorchangelight</a:t>
            </a:r>
            <a:endParaRPr lang="nb-NO" dirty="0"/>
          </a:p>
        </p:txBody>
      </p:sp>
      <p:sp>
        <p:nvSpPr>
          <p:cNvPr id="3" name="Plassholder for innhold 2">
            <a:extLst>
              <a:ext uri="{FF2B5EF4-FFF2-40B4-BE49-F238E27FC236}">
                <a16:creationId xmlns:a16="http://schemas.microsoft.com/office/drawing/2014/main" id="{2F308E7A-2DCF-46FD-89DF-B3BC40C5C4BD}"/>
              </a:ext>
            </a:extLst>
          </p:cNvPr>
          <p:cNvSpPr>
            <a:spLocks noGrp="1"/>
          </p:cNvSpPr>
          <p:nvPr>
            <p:ph sz="quarter" idx="44"/>
          </p:nvPr>
        </p:nvSpPr>
        <p:spPr>
          <a:xfrm>
            <a:off x="739892" y="2266483"/>
            <a:ext cx="864108" cy="864108"/>
          </a:xfrm>
          <a:prstGeom prst="rect">
            <a:avLst/>
          </a:prstGeom>
        </p:spPr>
        <p:txBody>
          <a:bodyPr lIns="0" tIns="0" rIns="0" bIns="0" anchor="ctr"/>
          <a:lstStyle>
            <a:lvl1pPr marL="0" indent="0" algn="ctr">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nb-NO"/>
              <a:t>Klikk for å redigere tekststiler i malen</a:t>
            </a:r>
          </a:p>
        </p:txBody>
      </p:sp>
      <p:sp>
        <p:nvSpPr>
          <p:cNvPr id="36" name="Plassholder for innhold 2">
            <a:extLst>
              <a:ext uri="{FF2B5EF4-FFF2-40B4-BE49-F238E27FC236}">
                <a16:creationId xmlns:a16="http://schemas.microsoft.com/office/drawing/2014/main" id="{9161CC1D-4BC5-48AE-86EC-2A5EB7FB27C0}"/>
              </a:ext>
            </a:extLst>
          </p:cNvPr>
          <p:cNvSpPr>
            <a:spLocks noGrp="1"/>
          </p:cNvSpPr>
          <p:nvPr>
            <p:ph sz="quarter" idx="45"/>
          </p:nvPr>
        </p:nvSpPr>
        <p:spPr>
          <a:xfrm>
            <a:off x="2709338" y="2266483"/>
            <a:ext cx="864108" cy="864108"/>
          </a:xfrm>
          <a:prstGeom prst="rect">
            <a:avLst/>
          </a:prstGeom>
        </p:spPr>
        <p:txBody>
          <a:bodyPr lIns="0" tIns="0" rIns="0" bIns="0" anchor="ctr"/>
          <a:lstStyle>
            <a:lvl1pPr marL="0" indent="0" algn="ctr">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nb-NO"/>
              <a:t>Klikk for å redigere tekststiler i malen</a:t>
            </a:r>
          </a:p>
        </p:txBody>
      </p:sp>
      <p:sp>
        <p:nvSpPr>
          <p:cNvPr id="37" name="Plassholder for innhold 2">
            <a:extLst>
              <a:ext uri="{FF2B5EF4-FFF2-40B4-BE49-F238E27FC236}">
                <a16:creationId xmlns:a16="http://schemas.microsoft.com/office/drawing/2014/main" id="{B3402FF5-41C5-4442-BB3F-180E8B020E7A}"/>
              </a:ext>
            </a:extLst>
          </p:cNvPr>
          <p:cNvSpPr>
            <a:spLocks noGrp="1"/>
          </p:cNvSpPr>
          <p:nvPr>
            <p:ph sz="quarter" idx="46"/>
          </p:nvPr>
        </p:nvSpPr>
        <p:spPr>
          <a:xfrm>
            <a:off x="4678784" y="2266483"/>
            <a:ext cx="864108" cy="864108"/>
          </a:xfrm>
          <a:prstGeom prst="rect">
            <a:avLst/>
          </a:prstGeom>
        </p:spPr>
        <p:txBody>
          <a:bodyPr lIns="0" tIns="0" rIns="0" bIns="0" anchor="ctr"/>
          <a:lstStyle>
            <a:lvl1pPr marL="0" indent="0" algn="ctr">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nb-NO"/>
              <a:t>Klikk for å redigere tekststiler i malen</a:t>
            </a:r>
          </a:p>
        </p:txBody>
      </p:sp>
      <p:sp>
        <p:nvSpPr>
          <p:cNvPr id="38" name="Plassholder for innhold 2">
            <a:extLst>
              <a:ext uri="{FF2B5EF4-FFF2-40B4-BE49-F238E27FC236}">
                <a16:creationId xmlns:a16="http://schemas.microsoft.com/office/drawing/2014/main" id="{0513CC57-DC8E-43B6-9EDE-31DD6A4EA404}"/>
              </a:ext>
            </a:extLst>
          </p:cNvPr>
          <p:cNvSpPr>
            <a:spLocks noGrp="1"/>
          </p:cNvSpPr>
          <p:nvPr>
            <p:ph sz="quarter" idx="47"/>
          </p:nvPr>
        </p:nvSpPr>
        <p:spPr>
          <a:xfrm>
            <a:off x="6648230" y="2266483"/>
            <a:ext cx="864108" cy="864108"/>
          </a:xfrm>
          <a:prstGeom prst="rect">
            <a:avLst/>
          </a:prstGeom>
        </p:spPr>
        <p:txBody>
          <a:bodyPr lIns="0" tIns="0" rIns="0" bIns="0" anchor="ctr"/>
          <a:lstStyle>
            <a:lvl1pPr marL="0" indent="0" algn="ctr">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nb-NO"/>
              <a:t>Klikk for å redigere tekststiler i malen</a:t>
            </a:r>
          </a:p>
        </p:txBody>
      </p:sp>
      <p:sp>
        <p:nvSpPr>
          <p:cNvPr id="39" name="Plassholder for innhold 2">
            <a:extLst>
              <a:ext uri="{FF2B5EF4-FFF2-40B4-BE49-F238E27FC236}">
                <a16:creationId xmlns:a16="http://schemas.microsoft.com/office/drawing/2014/main" id="{57B9E6A1-8D89-454A-AE46-2377AE86113A}"/>
              </a:ext>
            </a:extLst>
          </p:cNvPr>
          <p:cNvSpPr>
            <a:spLocks noGrp="1"/>
          </p:cNvSpPr>
          <p:nvPr>
            <p:ph sz="quarter" idx="48"/>
          </p:nvPr>
        </p:nvSpPr>
        <p:spPr>
          <a:xfrm>
            <a:off x="8617676" y="2266483"/>
            <a:ext cx="864108" cy="864108"/>
          </a:xfrm>
          <a:prstGeom prst="rect">
            <a:avLst/>
          </a:prstGeom>
        </p:spPr>
        <p:txBody>
          <a:bodyPr lIns="0" tIns="0" rIns="0" bIns="0" anchor="ctr"/>
          <a:lstStyle>
            <a:lvl1pPr marL="0" indent="0" algn="ctr">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nb-NO"/>
              <a:t>Klikk for å redigere tekststiler i malen</a:t>
            </a:r>
          </a:p>
        </p:txBody>
      </p:sp>
      <p:sp>
        <p:nvSpPr>
          <p:cNvPr id="40" name="Plassholder for innhold 2">
            <a:extLst>
              <a:ext uri="{FF2B5EF4-FFF2-40B4-BE49-F238E27FC236}">
                <a16:creationId xmlns:a16="http://schemas.microsoft.com/office/drawing/2014/main" id="{D046AFAD-A68B-4F1B-8B13-78E8E11E2663}"/>
              </a:ext>
            </a:extLst>
          </p:cNvPr>
          <p:cNvSpPr>
            <a:spLocks noGrp="1"/>
          </p:cNvSpPr>
          <p:nvPr>
            <p:ph sz="quarter" idx="49"/>
          </p:nvPr>
        </p:nvSpPr>
        <p:spPr>
          <a:xfrm>
            <a:off x="10587122" y="2266483"/>
            <a:ext cx="864108" cy="864108"/>
          </a:xfrm>
          <a:prstGeom prst="rect">
            <a:avLst/>
          </a:prstGeom>
        </p:spPr>
        <p:txBody>
          <a:bodyPr lIns="0" tIns="0" rIns="0" bIns="0" anchor="ctr"/>
          <a:lstStyle>
            <a:lvl1pPr marL="0" indent="0" algn="ctr">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nb-NO"/>
              <a:t>Klikk for å redigere tekststiler i malen</a:t>
            </a:r>
          </a:p>
        </p:txBody>
      </p:sp>
      <p:grpSp>
        <p:nvGrpSpPr>
          <p:cNvPr id="29" name="logo_sbm_padded" hidden="1">
            <a:extLst>
              <a:ext uri="{FF2B5EF4-FFF2-40B4-BE49-F238E27FC236}">
                <a16:creationId xmlns:a16="http://schemas.microsoft.com/office/drawing/2014/main" id="{0FB145D2-D7BE-45A7-95AF-C19E37231FB2}"/>
              </a:ext>
            </a:extLst>
          </p:cNvPr>
          <p:cNvGrpSpPr/>
          <p:nvPr userDrawn="1"/>
        </p:nvGrpSpPr>
        <p:grpSpPr>
          <a:xfrm>
            <a:off x="337327" y="6145877"/>
            <a:ext cx="2054830" cy="409407"/>
            <a:chOff x="3324225" y="5937662"/>
            <a:chExt cx="2054830" cy="409407"/>
          </a:xfrm>
        </p:grpSpPr>
        <p:sp>
          <p:nvSpPr>
            <p:cNvPr id="30" name="Rektangel 29" hidden="1">
              <a:extLst>
                <a:ext uri="{FF2B5EF4-FFF2-40B4-BE49-F238E27FC236}">
                  <a16:creationId xmlns:a16="http://schemas.microsoft.com/office/drawing/2014/main" id="{FE046A4F-0B6B-41AB-ADFA-60E2E6FB20AC}"/>
                </a:ext>
              </a:extLst>
            </p:cNvPr>
            <p:cNvSpPr/>
            <p:nvPr userDrawn="1"/>
          </p:nvSpPr>
          <p:spPr>
            <a:xfrm>
              <a:off x="3324225" y="59376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logo_sbm" hidden="1">
              <a:extLst>
                <a:ext uri="{FF2B5EF4-FFF2-40B4-BE49-F238E27FC236}">
                  <a16:creationId xmlns:a16="http://schemas.microsoft.com/office/drawing/2014/main" id="{2A916ED1-2C30-4CEC-981C-593F547995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5241" y="5981255"/>
              <a:ext cx="1757419" cy="288000"/>
            </a:xfrm>
            <a:prstGeom prst="rect">
              <a:avLst/>
            </a:prstGeom>
            <a:ln>
              <a:noFill/>
            </a:ln>
          </p:spPr>
        </p:pic>
      </p:grpSp>
      <p:grpSp>
        <p:nvGrpSpPr>
          <p:cNvPr id="35" name="logo_more_padded" hidden="1">
            <a:extLst>
              <a:ext uri="{FF2B5EF4-FFF2-40B4-BE49-F238E27FC236}">
                <a16:creationId xmlns:a16="http://schemas.microsoft.com/office/drawing/2014/main" id="{2F4607B4-3471-4A25-AFC9-D105412C0E67}"/>
              </a:ext>
            </a:extLst>
          </p:cNvPr>
          <p:cNvGrpSpPr/>
          <p:nvPr userDrawn="1"/>
        </p:nvGrpSpPr>
        <p:grpSpPr>
          <a:xfrm>
            <a:off x="337032" y="6119067"/>
            <a:ext cx="2054830" cy="409407"/>
            <a:chOff x="3476625" y="6090062"/>
            <a:chExt cx="2054830" cy="409407"/>
          </a:xfrm>
        </p:grpSpPr>
        <p:sp>
          <p:nvSpPr>
            <p:cNvPr id="41" name="Rektangel 40" hidden="1">
              <a:extLst>
                <a:ext uri="{FF2B5EF4-FFF2-40B4-BE49-F238E27FC236}">
                  <a16:creationId xmlns:a16="http://schemas.microsoft.com/office/drawing/2014/main" id="{3E15B7A3-E725-4F50-B01F-9E4EB32566A0}"/>
                </a:ext>
              </a:extLst>
            </p:cNvPr>
            <p:cNvSpPr/>
            <p:nvPr userDrawn="1"/>
          </p:nvSpPr>
          <p:spPr>
            <a:xfrm>
              <a:off x="3476625" y="60900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2" name="logo_more" hidden="1">
              <a:extLst>
                <a:ext uri="{FF2B5EF4-FFF2-40B4-BE49-F238E27FC236}">
                  <a16:creationId xmlns:a16="http://schemas.microsoft.com/office/drawing/2014/main" id="{CE416FA6-D030-43C0-B450-CB0D9996066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7640" y="6129641"/>
              <a:ext cx="1054734" cy="324040"/>
            </a:xfrm>
            <a:prstGeom prst="rect">
              <a:avLst/>
            </a:prstGeom>
          </p:spPr>
        </p:pic>
      </p:grpSp>
    </p:spTree>
    <p:extLst>
      <p:ext uri="{BB962C8B-B14F-4D97-AF65-F5344CB8AC3E}">
        <p14:creationId xmlns:p14="http://schemas.microsoft.com/office/powerpoint/2010/main" val="416616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akside">
    <p:bg>
      <p:bgPr>
        <a:solidFill>
          <a:schemeClr val="dk2"/>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42D08A7-D75B-486F-B9E4-634778145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5433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58CFB6-74B2-4009-B53D-2A2B96492FCA}"/>
              </a:ext>
            </a:extLst>
          </p:cNvPr>
          <p:cNvSpPr>
            <a:spLocks noGrp="1"/>
          </p:cNvSpPr>
          <p:nvPr>
            <p:ph type="title"/>
          </p:nvPr>
        </p:nvSpPr>
        <p:spPr/>
        <p:txBody>
          <a:bodyPr lIns="0" tIns="0" rIns="0" bIns="0"/>
          <a:lstStyle/>
          <a:p>
            <a:r>
              <a:rPr lang="nb-NO"/>
              <a:t>Klikk for å redigere tittelstil</a:t>
            </a:r>
          </a:p>
        </p:txBody>
      </p:sp>
      <p:sp>
        <p:nvSpPr>
          <p:cNvPr id="5" name="Plassholder for lysbildenummer 4">
            <a:extLst>
              <a:ext uri="{FF2B5EF4-FFF2-40B4-BE49-F238E27FC236}">
                <a16:creationId xmlns:a16="http://schemas.microsoft.com/office/drawing/2014/main" id="{1500C977-F325-4B3A-939F-E3098DD5E6A4}"/>
              </a:ext>
            </a:extLst>
          </p:cNvPr>
          <p:cNvSpPr>
            <a:spLocks noGrp="1"/>
          </p:cNvSpPr>
          <p:nvPr>
            <p:ph type="sldNum" sz="quarter" idx="12"/>
          </p:nvPr>
        </p:nvSpPr>
        <p:spPr/>
        <p:txBody>
          <a:bodyPr lIns="0" tIns="0" rIns="0" bIns="0"/>
          <a:lstStyle/>
          <a:p>
            <a:fld id="{6DD166ED-3881-4404-BA28-64CF046EB0AA}" type="slidenum">
              <a:rPr lang="nb-NO" smtClean="0"/>
              <a:t>‹#›</a:t>
            </a:fld>
            <a:endParaRPr lang="nb-NO"/>
          </a:p>
        </p:txBody>
      </p:sp>
      <p:grpSp>
        <p:nvGrpSpPr>
          <p:cNvPr id="4" name="logo_sbm_padded" hidden="1">
            <a:extLst>
              <a:ext uri="{FF2B5EF4-FFF2-40B4-BE49-F238E27FC236}">
                <a16:creationId xmlns:a16="http://schemas.microsoft.com/office/drawing/2014/main" id="{E856BBC5-FD31-4A80-95EA-49F3CF2596FC}"/>
              </a:ext>
            </a:extLst>
          </p:cNvPr>
          <p:cNvGrpSpPr/>
          <p:nvPr userDrawn="1"/>
        </p:nvGrpSpPr>
        <p:grpSpPr>
          <a:xfrm>
            <a:off x="337327" y="6145877"/>
            <a:ext cx="2054830" cy="409407"/>
            <a:chOff x="3324225" y="5937662"/>
            <a:chExt cx="2054830" cy="409407"/>
          </a:xfrm>
        </p:grpSpPr>
        <p:sp>
          <p:nvSpPr>
            <p:cNvPr id="6" name="Rektangel 5" hidden="1">
              <a:extLst>
                <a:ext uri="{FF2B5EF4-FFF2-40B4-BE49-F238E27FC236}">
                  <a16:creationId xmlns:a16="http://schemas.microsoft.com/office/drawing/2014/main" id="{D0A3DA70-CF2C-4C44-9560-41CDF9CAF6DF}"/>
                </a:ext>
              </a:extLst>
            </p:cNvPr>
            <p:cNvSpPr/>
            <p:nvPr userDrawn="1"/>
          </p:nvSpPr>
          <p:spPr>
            <a:xfrm>
              <a:off x="3324225" y="59376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logo_sbm" hidden="1">
              <a:extLst>
                <a:ext uri="{FF2B5EF4-FFF2-40B4-BE49-F238E27FC236}">
                  <a16:creationId xmlns:a16="http://schemas.microsoft.com/office/drawing/2014/main" id="{9B997DEB-74C5-4BD0-9816-6B5275D26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5241" y="5981255"/>
              <a:ext cx="1757419" cy="288000"/>
            </a:xfrm>
            <a:prstGeom prst="rect">
              <a:avLst/>
            </a:prstGeom>
            <a:ln>
              <a:noFill/>
            </a:ln>
          </p:spPr>
        </p:pic>
      </p:grpSp>
      <p:grpSp>
        <p:nvGrpSpPr>
          <p:cNvPr id="11" name="logo_more_padded" hidden="1">
            <a:extLst>
              <a:ext uri="{FF2B5EF4-FFF2-40B4-BE49-F238E27FC236}">
                <a16:creationId xmlns:a16="http://schemas.microsoft.com/office/drawing/2014/main" id="{ABF58500-D47F-4058-A2D0-082BCC9F8FD1}"/>
              </a:ext>
            </a:extLst>
          </p:cNvPr>
          <p:cNvGrpSpPr/>
          <p:nvPr userDrawn="1"/>
        </p:nvGrpSpPr>
        <p:grpSpPr>
          <a:xfrm>
            <a:off x="337032" y="6119067"/>
            <a:ext cx="2054830" cy="409407"/>
            <a:chOff x="3476625" y="6090062"/>
            <a:chExt cx="2054830" cy="409407"/>
          </a:xfrm>
        </p:grpSpPr>
        <p:sp>
          <p:nvSpPr>
            <p:cNvPr id="12" name="Rektangel 11" hidden="1">
              <a:extLst>
                <a:ext uri="{FF2B5EF4-FFF2-40B4-BE49-F238E27FC236}">
                  <a16:creationId xmlns:a16="http://schemas.microsoft.com/office/drawing/2014/main" id="{52ACE43C-76C1-474B-93E6-6AD510B91499}"/>
                </a:ext>
              </a:extLst>
            </p:cNvPr>
            <p:cNvSpPr/>
            <p:nvPr userDrawn="1"/>
          </p:nvSpPr>
          <p:spPr>
            <a:xfrm>
              <a:off x="3476625" y="60900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logo_more" hidden="1">
              <a:extLst>
                <a:ext uri="{FF2B5EF4-FFF2-40B4-BE49-F238E27FC236}">
                  <a16:creationId xmlns:a16="http://schemas.microsoft.com/office/drawing/2014/main" id="{C6141317-6C9C-4C52-9DE0-3C8103582D4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7640" y="6129641"/>
              <a:ext cx="1054734" cy="324040"/>
            </a:xfrm>
            <a:prstGeom prst="rect">
              <a:avLst/>
            </a:prstGeom>
          </p:spPr>
        </p:pic>
      </p:grpSp>
    </p:spTree>
    <p:extLst>
      <p:ext uri="{BB962C8B-B14F-4D97-AF65-F5344CB8AC3E}">
        <p14:creationId xmlns:p14="http://schemas.microsoft.com/office/powerpoint/2010/main" val="3085548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AF8DA71E-2A05-4646-AC06-7BC37201EFA7}"/>
              </a:ext>
            </a:extLst>
          </p:cNvPr>
          <p:cNvSpPr>
            <a:spLocks noGrp="1"/>
          </p:cNvSpPr>
          <p:nvPr>
            <p:ph type="sldNum" sz="quarter" idx="12"/>
          </p:nvPr>
        </p:nvSpPr>
        <p:spPr/>
        <p:txBody>
          <a:bodyPr lIns="0" tIns="0" rIns="0" bIns="0"/>
          <a:lstStyle/>
          <a:p>
            <a:fld id="{6DD166ED-3881-4404-BA28-64CF046EB0AA}" type="slidenum">
              <a:rPr lang="nb-NO" smtClean="0"/>
              <a:t>‹#›</a:t>
            </a:fld>
            <a:endParaRPr lang="nb-NO"/>
          </a:p>
        </p:txBody>
      </p:sp>
      <p:grpSp>
        <p:nvGrpSpPr>
          <p:cNvPr id="3" name="logo_sbm_padded" hidden="1">
            <a:extLst>
              <a:ext uri="{FF2B5EF4-FFF2-40B4-BE49-F238E27FC236}">
                <a16:creationId xmlns:a16="http://schemas.microsoft.com/office/drawing/2014/main" id="{3F99F2B7-17CB-4D88-8B2F-FEA61005BF36}"/>
              </a:ext>
            </a:extLst>
          </p:cNvPr>
          <p:cNvGrpSpPr/>
          <p:nvPr userDrawn="1"/>
        </p:nvGrpSpPr>
        <p:grpSpPr>
          <a:xfrm>
            <a:off x="337327" y="6145877"/>
            <a:ext cx="2054830" cy="409407"/>
            <a:chOff x="3324225" y="5937662"/>
            <a:chExt cx="2054830" cy="409407"/>
          </a:xfrm>
        </p:grpSpPr>
        <p:sp>
          <p:nvSpPr>
            <p:cNvPr id="5" name="Rektangel 4" hidden="1">
              <a:extLst>
                <a:ext uri="{FF2B5EF4-FFF2-40B4-BE49-F238E27FC236}">
                  <a16:creationId xmlns:a16="http://schemas.microsoft.com/office/drawing/2014/main" id="{76F2C9CE-1DB6-4D6F-B743-C9EAF9E7DC57}"/>
                </a:ext>
              </a:extLst>
            </p:cNvPr>
            <p:cNvSpPr/>
            <p:nvPr userDrawn="1"/>
          </p:nvSpPr>
          <p:spPr>
            <a:xfrm>
              <a:off x="3324225" y="59376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logo_sbm" hidden="1">
              <a:extLst>
                <a:ext uri="{FF2B5EF4-FFF2-40B4-BE49-F238E27FC236}">
                  <a16:creationId xmlns:a16="http://schemas.microsoft.com/office/drawing/2014/main" id="{E5519AF4-5736-494A-9714-03B076ED1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5241" y="5981255"/>
              <a:ext cx="1757419" cy="288000"/>
            </a:xfrm>
            <a:prstGeom prst="rect">
              <a:avLst/>
            </a:prstGeom>
            <a:ln>
              <a:noFill/>
            </a:ln>
          </p:spPr>
        </p:pic>
      </p:grpSp>
      <p:grpSp>
        <p:nvGrpSpPr>
          <p:cNvPr id="10" name="logo_more_padded" hidden="1">
            <a:extLst>
              <a:ext uri="{FF2B5EF4-FFF2-40B4-BE49-F238E27FC236}">
                <a16:creationId xmlns:a16="http://schemas.microsoft.com/office/drawing/2014/main" id="{9354DDC4-183C-4741-A19A-1EE090ADF8B7}"/>
              </a:ext>
            </a:extLst>
          </p:cNvPr>
          <p:cNvGrpSpPr/>
          <p:nvPr userDrawn="1"/>
        </p:nvGrpSpPr>
        <p:grpSpPr>
          <a:xfrm>
            <a:off x="337032" y="6119067"/>
            <a:ext cx="2054830" cy="409407"/>
            <a:chOff x="3476625" y="6090062"/>
            <a:chExt cx="2054830" cy="409407"/>
          </a:xfrm>
        </p:grpSpPr>
        <p:sp>
          <p:nvSpPr>
            <p:cNvPr id="11" name="Rektangel 10" hidden="1">
              <a:extLst>
                <a:ext uri="{FF2B5EF4-FFF2-40B4-BE49-F238E27FC236}">
                  <a16:creationId xmlns:a16="http://schemas.microsoft.com/office/drawing/2014/main" id="{0B4F85FC-549A-4046-A1D3-A7C44476CE94}"/>
                </a:ext>
              </a:extLst>
            </p:cNvPr>
            <p:cNvSpPr/>
            <p:nvPr userDrawn="1"/>
          </p:nvSpPr>
          <p:spPr>
            <a:xfrm>
              <a:off x="3476625" y="60900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logo_more" hidden="1">
              <a:extLst>
                <a:ext uri="{FF2B5EF4-FFF2-40B4-BE49-F238E27FC236}">
                  <a16:creationId xmlns:a16="http://schemas.microsoft.com/office/drawing/2014/main" id="{175E002B-C926-46C2-BDD7-20028206165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7640" y="6129641"/>
              <a:ext cx="1054734" cy="324040"/>
            </a:xfrm>
            <a:prstGeom prst="rect">
              <a:avLst/>
            </a:prstGeom>
          </p:spPr>
        </p:pic>
      </p:grpSp>
    </p:spTree>
    <p:extLst>
      <p:ext uri="{BB962C8B-B14F-4D97-AF65-F5344CB8AC3E}">
        <p14:creationId xmlns:p14="http://schemas.microsoft.com/office/powerpoint/2010/main" val="188463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552058-0FB3-4873-9BBA-CE5ADB93C64B}"/>
              </a:ext>
            </a:extLst>
          </p:cNvPr>
          <p:cNvSpPr>
            <a:spLocks noGrp="1"/>
          </p:cNvSpPr>
          <p:nvPr>
            <p:ph type="title"/>
          </p:nvPr>
        </p:nvSpPr>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1DC025C4-1487-449A-BC5B-58AC16700E93}"/>
              </a:ext>
            </a:extLst>
          </p:cNvPr>
          <p:cNvSpPr>
            <a:spLocks noGrp="1"/>
          </p:cNvSpPr>
          <p:nvPr>
            <p:ph idx="1"/>
          </p:nvPr>
        </p:nvSpPr>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a:extLst>
              <a:ext uri="{FF2B5EF4-FFF2-40B4-BE49-F238E27FC236}">
                <a16:creationId xmlns:a16="http://schemas.microsoft.com/office/drawing/2014/main" id="{8C36535B-F961-45EC-9FCE-A4E0989B67BB}"/>
              </a:ext>
            </a:extLst>
          </p:cNvPr>
          <p:cNvSpPr>
            <a:spLocks noGrp="1"/>
          </p:cNvSpPr>
          <p:nvPr>
            <p:ph type="sldNum" sz="quarter" idx="12"/>
          </p:nvPr>
        </p:nvSpPr>
        <p:spPr/>
        <p:txBody>
          <a:bodyPr lIns="0" tIns="0" rIns="0" bIns="0"/>
          <a:lstStyle/>
          <a:p>
            <a:fld id="{6DD166ED-3881-4404-BA28-64CF046EB0AA}" type="slidenum">
              <a:rPr lang="nb-NO" smtClean="0"/>
              <a:t>‹#›</a:t>
            </a:fld>
            <a:endParaRPr lang="nb-NO" dirty="0"/>
          </a:p>
        </p:txBody>
      </p:sp>
      <p:sp>
        <p:nvSpPr>
          <p:cNvPr id="12" name="addin_fontsizechange" hidden="1">
            <a:extLst>
              <a:ext uri="{FF2B5EF4-FFF2-40B4-BE49-F238E27FC236}">
                <a16:creationId xmlns:a16="http://schemas.microsoft.com/office/drawing/2014/main" id="{7E84F289-9C47-4A1D-88A9-D44C3204E5EC}"/>
              </a:ext>
            </a:extLst>
          </p:cNvPr>
          <p:cNvSpPr/>
          <p:nvPr userDrawn="1"/>
        </p:nvSpPr>
        <p:spPr>
          <a:xfrm>
            <a:off x="0" y="-781050"/>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fontsizechange</a:t>
            </a:r>
            <a:endParaRPr lang="nb-NO" dirty="0"/>
          </a:p>
        </p:txBody>
      </p:sp>
      <p:sp>
        <p:nvSpPr>
          <p:cNvPr id="5" name="Plassholder for innhold 4">
            <a:extLst>
              <a:ext uri="{FF2B5EF4-FFF2-40B4-BE49-F238E27FC236}">
                <a16:creationId xmlns:a16="http://schemas.microsoft.com/office/drawing/2014/main" id="{C062EE33-473D-4662-A5B0-AEF1BF2F8192}"/>
              </a:ext>
            </a:extLst>
          </p:cNvPr>
          <p:cNvSpPr>
            <a:spLocks noGrp="1"/>
          </p:cNvSpPr>
          <p:nvPr>
            <p:ph sz="quarter" idx="15"/>
          </p:nvPr>
        </p:nvSpPr>
        <p:spPr>
          <a:xfrm>
            <a:off x="1386173" y="1299543"/>
            <a:ext cx="9419654" cy="276999"/>
          </a:xfrm>
          <a:prstGeom prst="rect">
            <a:avLst/>
          </a:prstGeom>
        </p:spPr>
        <p:txBody>
          <a:bodyPr lIns="0" tIns="0" rIns="0" bIns="0"/>
          <a:lstStyle>
            <a:lvl1pPr marL="0" indent="0" algn="l">
              <a:lnSpc>
                <a:spcPct val="100000"/>
              </a:lnSpc>
              <a:spcBef>
                <a:spcPts val="0"/>
              </a:spcBef>
              <a:spcAft>
                <a:spcPts val="0"/>
              </a:spcAft>
              <a:buClr>
                <a:schemeClr val="accent3"/>
              </a:buClr>
              <a:buFont typeface="Arial" panose="020B0604020202020204" pitchFamily="34" charset="0"/>
              <a:buNone/>
              <a:defRPr sz="1800" b="1" i="0" u="none" cap="none">
                <a:solidFill>
                  <a:srgbClr val="01052F"/>
                </a:solidFill>
                <a:latin typeface="+mj-lt"/>
              </a:defRPr>
            </a:lvl1pPr>
          </a:lstStyle>
          <a:p>
            <a:pPr lvl="0"/>
            <a:r>
              <a:rPr lang="nb-NO"/>
              <a:t>Klikk for å redigere tekststiler i malen</a:t>
            </a:r>
          </a:p>
        </p:txBody>
      </p:sp>
      <p:grpSp>
        <p:nvGrpSpPr>
          <p:cNvPr id="14" name="logo_sbm_padded" hidden="1">
            <a:extLst>
              <a:ext uri="{FF2B5EF4-FFF2-40B4-BE49-F238E27FC236}">
                <a16:creationId xmlns:a16="http://schemas.microsoft.com/office/drawing/2014/main" id="{6EDE47A7-544D-4089-B78B-7AA1C4E55AD3}"/>
              </a:ext>
            </a:extLst>
          </p:cNvPr>
          <p:cNvGrpSpPr/>
          <p:nvPr userDrawn="1"/>
        </p:nvGrpSpPr>
        <p:grpSpPr>
          <a:xfrm>
            <a:off x="337327" y="6145877"/>
            <a:ext cx="2054830" cy="409407"/>
            <a:chOff x="3324225" y="5937662"/>
            <a:chExt cx="2054830" cy="409407"/>
          </a:xfrm>
        </p:grpSpPr>
        <p:sp>
          <p:nvSpPr>
            <p:cNvPr id="15" name="Rektangel 14" hidden="1">
              <a:extLst>
                <a:ext uri="{FF2B5EF4-FFF2-40B4-BE49-F238E27FC236}">
                  <a16:creationId xmlns:a16="http://schemas.microsoft.com/office/drawing/2014/main" id="{F79627D1-8EDF-4044-8D3D-32238F27116D}"/>
                </a:ext>
              </a:extLst>
            </p:cNvPr>
            <p:cNvSpPr/>
            <p:nvPr userDrawn="1"/>
          </p:nvSpPr>
          <p:spPr>
            <a:xfrm>
              <a:off x="3324225" y="59376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logo_sbm" hidden="1">
              <a:extLst>
                <a:ext uri="{FF2B5EF4-FFF2-40B4-BE49-F238E27FC236}">
                  <a16:creationId xmlns:a16="http://schemas.microsoft.com/office/drawing/2014/main" id="{5199E310-A032-410F-9F32-7AAA987796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5241" y="5981255"/>
              <a:ext cx="1757419" cy="288000"/>
            </a:xfrm>
            <a:prstGeom prst="rect">
              <a:avLst/>
            </a:prstGeom>
            <a:ln>
              <a:noFill/>
            </a:ln>
          </p:spPr>
        </p:pic>
      </p:grpSp>
      <p:grpSp>
        <p:nvGrpSpPr>
          <p:cNvPr id="23" name="logo_more_padded" hidden="1">
            <a:extLst>
              <a:ext uri="{FF2B5EF4-FFF2-40B4-BE49-F238E27FC236}">
                <a16:creationId xmlns:a16="http://schemas.microsoft.com/office/drawing/2014/main" id="{11920B3D-E997-41E3-9F3D-CFE4CD53B60D}"/>
              </a:ext>
            </a:extLst>
          </p:cNvPr>
          <p:cNvGrpSpPr/>
          <p:nvPr userDrawn="1"/>
        </p:nvGrpSpPr>
        <p:grpSpPr>
          <a:xfrm>
            <a:off x="338400" y="6145200"/>
            <a:ext cx="2054830" cy="409407"/>
            <a:chOff x="3476625" y="6090062"/>
            <a:chExt cx="2054830" cy="409407"/>
          </a:xfrm>
        </p:grpSpPr>
        <p:sp>
          <p:nvSpPr>
            <p:cNvPr id="24" name="Rektangel 23" hidden="1">
              <a:extLst>
                <a:ext uri="{FF2B5EF4-FFF2-40B4-BE49-F238E27FC236}">
                  <a16:creationId xmlns:a16="http://schemas.microsoft.com/office/drawing/2014/main" id="{E3CCBF0F-6081-46E3-8C7E-6F80DB59CE68}"/>
                </a:ext>
              </a:extLst>
            </p:cNvPr>
            <p:cNvSpPr/>
            <p:nvPr userDrawn="1"/>
          </p:nvSpPr>
          <p:spPr>
            <a:xfrm>
              <a:off x="3476625" y="60900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5" name="logo_more" hidden="1">
              <a:extLst>
                <a:ext uri="{FF2B5EF4-FFF2-40B4-BE49-F238E27FC236}">
                  <a16:creationId xmlns:a16="http://schemas.microsoft.com/office/drawing/2014/main" id="{444615AF-B245-453A-95A0-C24CBBB1A8A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7640" y="6104241"/>
              <a:ext cx="1054604" cy="324000"/>
            </a:xfrm>
            <a:prstGeom prst="rect">
              <a:avLst/>
            </a:prstGeom>
          </p:spPr>
        </p:pic>
      </p:grpSp>
    </p:spTree>
    <p:extLst>
      <p:ext uri="{BB962C8B-B14F-4D97-AF65-F5344CB8AC3E}">
        <p14:creationId xmlns:p14="http://schemas.microsoft.com/office/powerpoint/2010/main" val="325689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D8CD17-CB36-4C5E-81BB-9F725BF572B2}"/>
              </a:ext>
            </a:extLst>
          </p:cNvPr>
          <p:cNvSpPr>
            <a:spLocks noGrp="1"/>
          </p:cNvSpPr>
          <p:nvPr>
            <p:ph type="title"/>
          </p:nvPr>
        </p:nvSpPr>
        <p:spPr/>
        <p:txBody>
          <a:bodyPr lIns="0" tIns="0" rIns="0" bIns="0"/>
          <a:lstStyle/>
          <a:p>
            <a:r>
              <a:rPr lang="nb-NO"/>
              <a:t>Klikk for å redigere tittelstil</a:t>
            </a:r>
          </a:p>
        </p:txBody>
      </p:sp>
      <p:sp>
        <p:nvSpPr>
          <p:cNvPr id="7" name="Plassholder for lysbildenummer 6">
            <a:extLst>
              <a:ext uri="{FF2B5EF4-FFF2-40B4-BE49-F238E27FC236}">
                <a16:creationId xmlns:a16="http://schemas.microsoft.com/office/drawing/2014/main" id="{90828A8F-04B8-459E-9A4D-1F379CA2F8E8}"/>
              </a:ext>
            </a:extLst>
          </p:cNvPr>
          <p:cNvSpPr>
            <a:spLocks noGrp="1"/>
          </p:cNvSpPr>
          <p:nvPr>
            <p:ph type="sldNum" sz="quarter" idx="12"/>
          </p:nvPr>
        </p:nvSpPr>
        <p:spPr/>
        <p:txBody>
          <a:bodyPr lIns="0" tIns="0" rIns="0" bIns="0"/>
          <a:lstStyle/>
          <a:p>
            <a:fld id="{6DD166ED-3881-4404-BA28-64CF046EB0AA}" type="slidenum">
              <a:rPr lang="nb-NO" smtClean="0"/>
              <a:t>‹#›</a:t>
            </a:fld>
            <a:endParaRPr lang="nb-NO"/>
          </a:p>
        </p:txBody>
      </p:sp>
      <p:sp>
        <p:nvSpPr>
          <p:cNvPr id="8" name="Plassholder for innhold 2">
            <a:extLst>
              <a:ext uri="{FF2B5EF4-FFF2-40B4-BE49-F238E27FC236}">
                <a16:creationId xmlns:a16="http://schemas.microsoft.com/office/drawing/2014/main" id="{712CA60B-C81F-4B9D-8457-0A425B9E7FF1}"/>
              </a:ext>
            </a:extLst>
          </p:cNvPr>
          <p:cNvSpPr>
            <a:spLocks noGrp="1"/>
          </p:cNvSpPr>
          <p:nvPr>
            <p:ph idx="1"/>
          </p:nvPr>
        </p:nvSpPr>
        <p:spPr>
          <a:xfrm>
            <a:off x="1386174" y="1843430"/>
            <a:ext cx="4495727" cy="385968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innhold 2">
            <a:extLst>
              <a:ext uri="{FF2B5EF4-FFF2-40B4-BE49-F238E27FC236}">
                <a16:creationId xmlns:a16="http://schemas.microsoft.com/office/drawing/2014/main" id="{B156C135-FF17-49BF-B4B4-A3B37DD6007A}"/>
              </a:ext>
            </a:extLst>
          </p:cNvPr>
          <p:cNvSpPr>
            <a:spLocks noGrp="1"/>
          </p:cNvSpPr>
          <p:nvPr>
            <p:ph idx="15"/>
          </p:nvPr>
        </p:nvSpPr>
        <p:spPr>
          <a:xfrm>
            <a:off x="6300788" y="1843430"/>
            <a:ext cx="4505038" cy="385968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6" name="addin_fontsizechange" hidden="1">
            <a:extLst>
              <a:ext uri="{FF2B5EF4-FFF2-40B4-BE49-F238E27FC236}">
                <a16:creationId xmlns:a16="http://schemas.microsoft.com/office/drawing/2014/main" id="{3E425E28-7ABA-4560-9920-180EB57826A6}"/>
              </a:ext>
            </a:extLst>
          </p:cNvPr>
          <p:cNvSpPr/>
          <p:nvPr userDrawn="1"/>
        </p:nvSpPr>
        <p:spPr>
          <a:xfrm>
            <a:off x="0" y="-781050"/>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fontsizechange</a:t>
            </a:r>
            <a:endParaRPr lang="nb-NO" dirty="0"/>
          </a:p>
        </p:txBody>
      </p:sp>
      <p:sp>
        <p:nvSpPr>
          <p:cNvPr id="12" name="Plassholder for innhold 4">
            <a:extLst>
              <a:ext uri="{FF2B5EF4-FFF2-40B4-BE49-F238E27FC236}">
                <a16:creationId xmlns:a16="http://schemas.microsoft.com/office/drawing/2014/main" id="{5D5F8BA1-CD32-4465-8762-E6662C41AA0F}"/>
              </a:ext>
            </a:extLst>
          </p:cNvPr>
          <p:cNvSpPr>
            <a:spLocks noGrp="1"/>
          </p:cNvSpPr>
          <p:nvPr>
            <p:ph sz="quarter" idx="17"/>
          </p:nvPr>
        </p:nvSpPr>
        <p:spPr>
          <a:xfrm>
            <a:off x="1386173" y="1299762"/>
            <a:ext cx="4505040" cy="276999"/>
          </a:xfrm>
          <a:prstGeom prst="rect">
            <a:avLst/>
          </a:prstGeom>
        </p:spPr>
        <p:txBody>
          <a:bodyPr lIns="0" tIns="0" rIns="0" bIns="0"/>
          <a:lstStyle>
            <a:lvl1pPr marL="0" indent="0" algn="l">
              <a:lnSpc>
                <a:spcPct val="100000"/>
              </a:lnSpc>
              <a:spcBef>
                <a:spcPts val="0"/>
              </a:spcBef>
              <a:spcAft>
                <a:spcPts val="0"/>
              </a:spcAft>
              <a:buClr>
                <a:schemeClr val="accent3"/>
              </a:buClr>
              <a:buFont typeface="Arial" panose="020B0604020202020204" pitchFamily="34" charset="0"/>
              <a:buNone/>
              <a:defRPr sz="1800" b="1" i="0" u="none" cap="none">
                <a:solidFill>
                  <a:srgbClr val="01052F"/>
                </a:solidFill>
                <a:latin typeface="+mj-lt"/>
              </a:defRPr>
            </a:lvl1pPr>
          </a:lstStyle>
          <a:p>
            <a:pPr lvl="0"/>
            <a:r>
              <a:rPr lang="nb-NO"/>
              <a:t>Klikk for å redigere tekststiler i malen</a:t>
            </a:r>
          </a:p>
        </p:txBody>
      </p:sp>
      <p:sp>
        <p:nvSpPr>
          <p:cNvPr id="13" name="Plassholder for innhold 4">
            <a:extLst>
              <a:ext uri="{FF2B5EF4-FFF2-40B4-BE49-F238E27FC236}">
                <a16:creationId xmlns:a16="http://schemas.microsoft.com/office/drawing/2014/main" id="{1E5E9A01-8A96-4053-975C-4BF7A4529A92}"/>
              </a:ext>
            </a:extLst>
          </p:cNvPr>
          <p:cNvSpPr>
            <a:spLocks noGrp="1"/>
          </p:cNvSpPr>
          <p:nvPr>
            <p:ph sz="quarter" idx="18"/>
          </p:nvPr>
        </p:nvSpPr>
        <p:spPr>
          <a:xfrm>
            <a:off x="6300788" y="1299762"/>
            <a:ext cx="4505038" cy="276999"/>
          </a:xfrm>
          <a:prstGeom prst="rect">
            <a:avLst/>
          </a:prstGeom>
        </p:spPr>
        <p:txBody>
          <a:bodyPr lIns="0" tIns="0" rIns="0" bIns="0"/>
          <a:lstStyle>
            <a:lvl1pPr marL="0" indent="0" algn="l">
              <a:lnSpc>
                <a:spcPct val="100000"/>
              </a:lnSpc>
              <a:spcBef>
                <a:spcPts val="0"/>
              </a:spcBef>
              <a:spcAft>
                <a:spcPts val="0"/>
              </a:spcAft>
              <a:buClr>
                <a:schemeClr val="accent3"/>
              </a:buClr>
              <a:buFont typeface="Arial" panose="020B0604020202020204" pitchFamily="34" charset="0"/>
              <a:buNone/>
              <a:defRPr sz="1800" b="1" i="0" u="none" cap="none">
                <a:solidFill>
                  <a:srgbClr val="01052F"/>
                </a:solidFill>
                <a:latin typeface="+mj-lt"/>
              </a:defRPr>
            </a:lvl1pPr>
          </a:lstStyle>
          <a:p>
            <a:pPr lvl="0"/>
            <a:r>
              <a:rPr lang="nb-NO"/>
              <a:t>Klikk for å redigere tekststiler i malen</a:t>
            </a:r>
          </a:p>
        </p:txBody>
      </p:sp>
      <p:grpSp>
        <p:nvGrpSpPr>
          <p:cNvPr id="25" name="logo_sbm_padded" hidden="1">
            <a:extLst>
              <a:ext uri="{FF2B5EF4-FFF2-40B4-BE49-F238E27FC236}">
                <a16:creationId xmlns:a16="http://schemas.microsoft.com/office/drawing/2014/main" id="{1B688F43-7627-4523-98F6-C2475AC00E08}"/>
              </a:ext>
            </a:extLst>
          </p:cNvPr>
          <p:cNvGrpSpPr/>
          <p:nvPr userDrawn="1"/>
        </p:nvGrpSpPr>
        <p:grpSpPr>
          <a:xfrm>
            <a:off x="337327" y="6145877"/>
            <a:ext cx="2054830" cy="409407"/>
            <a:chOff x="3324225" y="5937662"/>
            <a:chExt cx="2054830" cy="409407"/>
          </a:xfrm>
        </p:grpSpPr>
        <p:sp>
          <p:nvSpPr>
            <p:cNvPr id="26" name="Rektangel 25" hidden="1">
              <a:extLst>
                <a:ext uri="{FF2B5EF4-FFF2-40B4-BE49-F238E27FC236}">
                  <a16:creationId xmlns:a16="http://schemas.microsoft.com/office/drawing/2014/main" id="{BCD5104B-3EF1-4349-B549-581FD5483C52}"/>
                </a:ext>
              </a:extLst>
            </p:cNvPr>
            <p:cNvSpPr/>
            <p:nvPr userDrawn="1"/>
          </p:nvSpPr>
          <p:spPr>
            <a:xfrm>
              <a:off x="3324225" y="59376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7" name="logo_sbm" hidden="1">
              <a:extLst>
                <a:ext uri="{FF2B5EF4-FFF2-40B4-BE49-F238E27FC236}">
                  <a16:creationId xmlns:a16="http://schemas.microsoft.com/office/drawing/2014/main" id="{228025CF-D9AB-4D99-BA17-B0F7EA770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5241" y="5981255"/>
              <a:ext cx="1757419" cy="288000"/>
            </a:xfrm>
            <a:prstGeom prst="rect">
              <a:avLst/>
            </a:prstGeom>
            <a:ln>
              <a:noFill/>
            </a:ln>
          </p:spPr>
        </p:pic>
      </p:grpSp>
      <p:grpSp>
        <p:nvGrpSpPr>
          <p:cNvPr id="28" name="logo_more_padded" hidden="1">
            <a:extLst>
              <a:ext uri="{FF2B5EF4-FFF2-40B4-BE49-F238E27FC236}">
                <a16:creationId xmlns:a16="http://schemas.microsoft.com/office/drawing/2014/main" id="{2A669E8A-71EF-48F2-A0EA-7225006D39C9}"/>
              </a:ext>
            </a:extLst>
          </p:cNvPr>
          <p:cNvGrpSpPr/>
          <p:nvPr userDrawn="1"/>
        </p:nvGrpSpPr>
        <p:grpSpPr>
          <a:xfrm>
            <a:off x="337327" y="6145877"/>
            <a:ext cx="2054830" cy="409407"/>
            <a:chOff x="3476625" y="6090062"/>
            <a:chExt cx="2054830" cy="409407"/>
          </a:xfrm>
        </p:grpSpPr>
        <p:sp>
          <p:nvSpPr>
            <p:cNvPr id="29" name="Rektangel 28" hidden="1">
              <a:extLst>
                <a:ext uri="{FF2B5EF4-FFF2-40B4-BE49-F238E27FC236}">
                  <a16:creationId xmlns:a16="http://schemas.microsoft.com/office/drawing/2014/main" id="{19FE8DD6-CD3A-45DA-879A-62E7EF55B714}"/>
                </a:ext>
              </a:extLst>
            </p:cNvPr>
            <p:cNvSpPr/>
            <p:nvPr userDrawn="1"/>
          </p:nvSpPr>
          <p:spPr>
            <a:xfrm>
              <a:off x="3476625" y="6090062"/>
              <a:ext cx="2054830" cy="40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0" name="logo_more" hidden="1">
              <a:extLst>
                <a:ext uri="{FF2B5EF4-FFF2-40B4-BE49-F238E27FC236}">
                  <a16:creationId xmlns:a16="http://schemas.microsoft.com/office/drawing/2014/main" id="{F51FD387-A577-4837-92CB-19649BF67FF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7640" y="6104241"/>
              <a:ext cx="1054604" cy="324000"/>
            </a:xfrm>
            <a:prstGeom prst="rect">
              <a:avLst/>
            </a:prstGeom>
          </p:spPr>
        </p:pic>
      </p:grpSp>
    </p:spTree>
    <p:extLst>
      <p:ext uri="{BB962C8B-B14F-4D97-AF65-F5344CB8AC3E}">
        <p14:creationId xmlns:p14="http://schemas.microsoft.com/office/powerpoint/2010/main" val="328906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 og innhold (uten logo)">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552058-0FB3-4873-9BBA-CE5ADB93C64B}"/>
              </a:ext>
            </a:extLst>
          </p:cNvPr>
          <p:cNvSpPr>
            <a:spLocks noGrp="1"/>
          </p:cNvSpPr>
          <p:nvPr>
            <p:ph type="title"/>
          </p:nvPr>
        </p:nvSpPr>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1DC025C4-1487-449A-BC5B-58AC16700E93}"/>
              </a:ext>
            </a:extLst>
          </p:cNvPr>
          <p:cNvSpPr>
            <a:spLocks noGrp="1"/>
          </p:cNvSpPr>
          <p:nvPr>
            <p:ph idx="1"/>
          </p:nvPr>
        </p:nvSpPr>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a:extLst>
              <a:ext uri="{FF2B5EF4-FFF2-40B4-BE49-F238E27FC236}">
                <a16:creationId xmlns:a16="http://schemas.microsoft.com/office/drawing/2014/main" id="{8C36535B-F961-45EC-9FCE-A4E0989B67BB}"/>
              </a:ext>
            </a:extLst>
          </p:cNvPr>
          <p:cNvSpPr>
            <a:spLocks noGrp="1"/>
          </p:cNvSpPr>
          <p:nvPr>
            <p:ph type="sldNum" sz="quarter" idx="12"/>
          </p:nvPr>
        </p:nvSpPr>
        <p:spPr/>
        <p:txBody>
          <a:bodyPr lIns="0" tIns="0" rIns="0" bIns="0"/>
          <a:lstStyle/>
          <a:p>
            <a:fld id="{6DD166ED-3881-4404-BA28-64CF046EB0AA}" type="slidenum">
              <a:rPr lang="nb-NO" smtClean="0"/>
              <a:t>‹#›</a:t>
            </a:fld>
            <a:endParaRPr lang="nb-NO" dirty="0"/>
          </a:p>
        </p:txBody>
      </p:sp>
      <p:sp>
        <p:nvSpPr>
          <p:cNvPr id="12" name="addin_fontsizechange" hidden="1">
            <a:extLst>
              <a:ext uri="{FF2B5EF4-FFF2-40B4-BE49-F238E27FC236}">
                <a16:creationId xmlns:a16="http://schemas.microsoft.com/office/drawing/2014/main" id="{7E84F289-9C47-4A1D-88A9-D44C3204E5EC}"/>
              </a:ext>
            </a:extLst>
          </p:cNvPr>
          <p:cNvSpPr/>
          <p:nvPr userDrawn="1"/>
        </p:nvSpPr>
        <p:spPr>
          <a:xfrm>
            <a:off x="0" y="-781050"/>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fontsizechange</a:t>
            </a:r>
            <a:endParaRPr lang="nb-NO" dirty="0"/>
          </a:p>
        </p:txBody>
      </p:sp>
      <p:sp>
        <p:nvSpPr>
          <p:cNvPr id="5" name="Plassholder for innhold 4">
            <a:extLst>
              <a:ext uri="{FF2B5EF4-FFF2-40B4-BE49-F238E27FC236}">
                <a16:creationId xmlns:a16="http://schemas.microsoft.com/office/drawing/2014/main" id="{C062EE33-473D-4662-A5B0-AEF1BF2F8192}"/>
              </a:ext>
            </a:extLst>
          </p:cNvPr>
          <p:cNvSpPr>
            <a:spLocks noGrp="1"/>
          </p:cNvSpPr>
          <p:nvPr>
            <p:ph sz="quarter" idx="15"/>
          </p:nvPr>
        </p:nvSpPr>
        <p:spPr>
          <a:xfrm>
            <a:off x="1386173" y="1299543"/>
            <a:ext cx="9419654" cy="276999"/>
          </a:xfrm>
          <a:prstGeom prst="rect">
            <a:avLst/>
          </a:prstGeom>
        </p:spPr>
        <p:txBody>
          <a:bodyPr lIns="0" tIns="0" rIns="0" bIns="0"/>
          <a:lstStyle>
            <a:lvl1pPr marL="0" indent="0" algn="l">
              <a:lnSpc>
                <a:spcPct val="100000"/>
              </a:lnSpc>
              <a:spcBef>
                <a:spcPts val="0"/>
              </a:spcBef>
              <a:spcAft>
                <a:spcPts val="0"/>
              </a:spcAft>
              <a:buClr>
                <a:schemeClr val="accent3"/>
              </a:buClr>
              <a:buFont typeface="Arial" panose="020B0604020202020204" pitchFamily="34" charset="0"/>
              <a:buNone/>
              <a:defRPr sz="1800" b="1" i="0" u="none" cap="none">
                <a:solidFill>
                  <a:srgbClr val="01052F"/>
                </a:solidFill>
                <a:latin typeface="+mj-lt"/>
              </a:defRPr>
            </a:lvl1pPr>
          </a:lstStyle>
          <a:p>
            <a:pPr lvl="0"/>
            <a:r>
              <a:rPr lang="nb-NO"/>
              <a:t>Klikk for å redigere tekststiler i malen</a:t>
            </a:r>
          </a:p>
        </p:txBody>
      </p:sp>
    </p:spTree>
    <p:extLst>
      <p:ext uri="{BB962C8B-B14F-4D97-AF65-F5344CB8AC3E}">
        <p14:creationId xmlns:p14="http://schemas.microsoft.com/office/powerpoint/2010/main" val="20430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o innholdsdeler (uten logo)">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D8CD17-CB36-4C5E-81BB-9F725BF572B2}"/>
              </a:ext>
            </a:extLst>
          </p:cNvPr>
          <p:cNvSpPr>
            <a:spLocks noGrp="1"/>
          </p:cNvSpPr>
          <p:nvPr>
            <p:ph type="title"/>
          </p:nvPr>
        </p:nvSpPr>
        <p:spPr/>
        <p:txBody>
          <a:bodyPr lIns="0" tIns="0" rIns="0" bIns="0"/>
          <a:lstStyle/>
          <a:p>
            <a:r>
              <a:rPr lang="nb-NO"/>
              <a:t>Klikk for å redigere tittelstil</a:t>
            </a:r>
          </a:p>
        </p:txBody>
      </p:sp>
      <p:sp>
        <p:nvSpPr>
          <p:cNvPr id="7" name="Plassholder for lysbildenummer 6">
            <a:extLst>
              <a:ext uri="{FF2B5EF4-FFF2-40B4-BE49-F238E27FC236}">
                <a16:creationId xmlns:a16="http://schemas.microsoft.com/office/drawing/2014/main" id="{90828A8F-04B8-459E-9A4D-1F379CA2F8E8}"/>
              </a:ext>
            </a:extLst>
          </p:cNvPr>
          <p:cNvSpPr>
            <a:spLocks noGrp="1"/>
          </p:cNvSpPr>
          <p:nvPr>
            <p:ph type="sldNum" sz="quarter" idx="12"/>
          </p:nvPr>
        </p:nvSpPr>
        <p:spPr/>
        <p:txBody>
          <a:bodyPr lIns="0" tIns="0" rIns="0" bIns="0"/>
          <a:lstStyle/>
          <a:p>
            <a:fld id="{6DD166ED-3881-4404-BA28-64CF046EB0AA}" type="slidenum">
              <a:rPr lang="nb-NO" smtClean="0"/>
              <a:t>‹#›</a:t>
            </a:fld>
            <a:endParaRPr lang="nb-NO"/>
          </a:p>
        </p:txBody>
      </p:sp>
      <p:sp>
        <p:nvSpPr>
          <p:cNvPr id="8" name="Plassholder for innhold 2">
            <a:extLst>
              <a:ext uri="{FF2B5EF4-FFF2-40B4-BE49-F238E27FC236}">
                <a16:creationId xmlns:a16="http://schemas.microsoft.com/office/drawing/2014/main" id="{712CA60B-C81F-4B9D-8457-0A425B9E7FF1}"/>
              </a:ext>
            </a:extLst>
          </p:cNvPr>
          <p:cNvSpPr>
            <a:spLocks noGrp="1"/>
          </p:cNvSpPr>
          <p:nvPr>
            <p:ph idx="1"/>
          </p:nvPr>
        </p:nvSpPr>
        <p:spPr>
          <a:xfrm>
            <a:off x="1386174" y="1843430"/>
            <a:ext cx="4495727" cy="385968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innhold 2">
            <a:extLst>
              <a:ext uri="{FF2B5EF4-FFF2-40B4-BE49-F238E27FC236}">
                <a16:creationId xmlns:a16="http://schemas.microsoft.com/office/drawing/2014/main" id="{B156C135-FF17-49BF-B4B4-A3B37DD6007A}"/>
              </a:ext>
            </a:extLst>
          </p:cNvPr>
          <p:cNvSpPr>
            <a:spLocks noGrp="1"/>
          </p:cNvSpPr>
          <p:nvPr>
            <p:ph idx="15"/>
          </p:nvPr>
        </p:nvSpPr>
        <p:spPr>
          <a:xfrm>
            <a:off x="6300788" y="1843430"/>
            <a:ext cx="4505038" cy="385968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6" name="addin_fontsizechange" hidden="1">
            <a:extLst>
              <a:ext uri="{FF2B5EF4-FFF2-40B4-BE49-F238E27FC236}">
                <a16:creationId xmlns:a16="http://schemas.microsoft.com/office/drawing/2014/main" id="{3E425E28-7ABA-4560-9920-180EB57826A6}"/>
              </a:ext>
            </a:extLst>
          </p:cNvPr>
          <p:cNvSpPr/>
          <p:nvPr userDrawn="1"/>
        </p:nvSpPr>
        <p:spPr>
          <a:xfrm>
            <a:off x="0" y="-781050"/>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fontsizechange</a:t>
            </a:r>
            <a:endParaRPr lang="nb-NO" dirty="0"/>
          </a:p>
        </p:txBody>
      </p:sp>
      <p:sp>
        <p:nvSpPr>
          <p:cNvPr id="12" name="Plassholder for innhold 4">
            <a:extLst>
              <a:ext uri="{FF2B5EF4-FFF2-40B4-BE49-F238E27FC236}">
                <a16:creationId xmlns:a16="http://schemas.microsoft.com/office/drawing/2014/main" id="{5D5F8BA1-CD32-4465-8762-E6662C41AA0F}"/>
              </a:ext>
            </a:extLst>
          </p:cNvPr>
          <p:cNvSpPr>
            <a:spLocks noGrp="1"/>
          </p:cNvSpPr>
          <p:nvPr>
            <p:ph sz="quarter" idx="17"/>
          </p:nvPr>
        </p:nvSpPr>
        <p:spPr>
          <a:xfrm>
            <a:off x="1386173" y="1299762"/>
            <a:ext cx="4505040" cy="276999"/>
          </a:xfrm>
          <a:prstGeom prst="rect">
            <a:avLst/>
          </a:prstGeom>
        </p:spPr>
        <p:txBody>
          <a:bodyPr lIns="0" tIns="0" rIns="0" bIns="0"/>
          <a:lstStyle>
            <a:lvl1pPr marL="0" indent="0" algn="l">
              <a:lnSpc>
                <a:spcPct val="100000"/>
              </a:lnSpc>
              <a:spcBef>
                <a:spcPts val="0"/>
              </a:spcBef>
              <a:spcAft>
                <a:spcPts val="0"/>
              </a:spcAft>
              <a:buClr>
                <a:schemeClr val="accent3"/>
              </a:buClr>
              <a:buFont typeface="Arial" panose="020B0604020202020204" pitchFamily="34" charset="0"/>
              <a:buNone/>
              <a:defRPr sz="1800" b="1" i="0" u="none" cap="none">
                <a:solidFill>
                  <a:srgbClr val="01052F"/>
                </a:solidFill>
                <a:latin typeface="+mj-lt"/>
              </a:defRPr>
            </a:lvl1pPr>
          </a:lstStyle>
          <a:p>
            <a:pPr lvl="0"/>
            <a:r>
              <a:rPr lang="nb-NO"/>
              <a:t>Klikk for å redigere tekststiler i malen</a:t>
            </a:r>
          </a:p>
        </p:txBody>
      </p:sp>
      <p:sp>
        <p:nvSpPr>
          <p:cNvPr id="13" name="Plassholder for innhold 4">
            <a:extLst>
              <a:ext uri="{FF2B5EF4-FFF2-40B4-BE49-F238E27FC236}">
                <a16:creationId xmlns:a16="http://schemas.microsoft.com/office/drawing/2014/main" id="{1E5E9A01-8A96-4053-975C-4BF7A4529A92}"/>
              </a:ext>
            </a:extLst>
          </p:cNvPr>
          <p:cNvSpPr>
            <a:spLocks noGrp="1"/>
          </p:cNvSpPr>
          <p:nvPr>
            <p:ph sz="quarter" idx="18"/>
          </p:nvPr>
        </p:nvSpPr>
        <p:spPr>
          <a:xfrm>
            <a:off x="6300788" y="1299762"/>
            <a:ext cx="4505038" cy="276999"/>
          </a:xfrm>
          <a:prstGeom prst="rect">
            <a:avLst/>
          </a:prstGeom>
        </p:spPr>
        <p:txBody>
          <a:bodyPr lIns="0" tIns="0" rIns="0" bIns="0"/>
          <a:lstStyle>
            <a:lvl1pPr marL="0" indent="0" algn="l">
              <a:lnSpc>
                <a:spcPct val="100000"/>
              </a:lnSpc>
              <a:spcBef>
                <a:spcPts val="0"/>
              </a:spcBef>
              <a:spcAft>
                <a:spcPts val="0"/>
              </a:spcAft>
              <a:buClr>
                <a:schemeClr val="accent3"/>
              </a:buClr>
              <a:buFont typeface="Arial" panose="020B0604020202020204" pitchFamily="34" charset="0"/>
              <a:buNone/>
              <a:defRPr sz="1800" b="1" i="0" u="none" cap="none">
                <a:solidFill>
                  <a:srgbClr val="01052F"/>
                </a:solidFill>
                <a:latin typeface="+mj-lt"/>
              </a:defRPr>
            </a:lvl1pPr>
          </a:lstStyle>
          <a:p>
            <a:pPr lvl="0"/>
            <a:r>
              <a:rPr lang="nb-NO"/>
              <a:t>Klikk for å redigere tekststiler i malen</a:t>
            </a:r>
          </a:p>
        </p:txBody>
      </p:sp>
    </p:spTree>
    <p:extLst>
      <p:ext uri="{BB962C8B-B14F-4D97-AF65-F5344CB8AC3E}">
        <p14:creationId xmlns:p14="http://schemas.microsoft.com/office/powerpoint/2010/main" val="355954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22C59E75-60E0-4999-B238-DFA1A742DE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72000" cy="6858000"/>
          </a:xfrm>
          <a:prstGeom prst="rect">
            <a:avLst/>
          </a:prstGeom>
        </p:spPr>
      </p:pic>
      <p:sp>
        <p:nvSpPr>
          <p:cNvPr id="2" name="Tittel 1">
            <a:extLst>
              <a:ext uri="{FF2B5EF4-FFF2-40B4-BE49-F238E27FC236}">
                <a16:creationId xmlns:a16="http://schemas.microsoft.com/office/drawing/2014/main" id="{88A5D556-EED3-4ADD-9DFC-2AD35A502DE6}"/>
              </a:ext>
            </a:extLst>
          </p:cNvPr>
          <p:cNvSpPr>
            <a:spLocks noGrp="1"/>
          </p:cNvSpPr>
          <p:nvPr>
            <p:ph type="title"/>
          </p:nvPr>
        </p:nvSpPr>
        <p:spPr>
          <a:xfrm>
            <a:off x="4972223" y="328226"/>
            <a:ext cx="6819252" cy="769441"/>
          </a:xfrm>
        </p:spPr>
        <p:txBody>
          <a:bodyPr/>
          <a:lstStyle>
            <a:lvl1pPr>
              <a:defRPr b="1"/>
            </a:lvl1pPr>
          </a:lstStyle>
          <a:p>
            <a:r>
              <a:rPr lang="nb-NO"/>
              <a:t>Klikk for å redigere tittelstil</a:t>
            </a:r>
          </a:p>
        </p:txBody>
      </p:sp>
      <p:sp>
        <p:nvSpPr>
          <p:cNvPr id="5" name="Plassholder for lysbildenummer 4">
            <a:extLst>
              <a:ext uri="{FF2B5EF4-FFF2-40B4-BE49-F238E27FC236}">
                <a16:creationId xmlns:a16="http://schemas.microsoft.com/office/drawing/2014/main" id="{57360641-8AF1-49A7-93B0-CB8C12435548}"/>
              </a:ext>
            </a:extLst>
          </p:cNvPr>
          <p:cNvSpPr>
            <a:spLocks noGrp="1"/>
          </p:cNvSpPr>
          <p:nvPr>
            <p:ph type="sldNum" sz="quarter" idx="12"/>
          </p:nvPr>
        </p:nvSpPr>
        <p:spPr/>
        <p:txBody>
          <a:bodyPr/>
          <a:lstStyle>
            <a:lvl1pPr>
              <a:defRPr>
                <a:solidFill>
                  <a:srgbClr val="01052F"/>
                </a:solidFill>
              </a:defRPr>
            </a:lvl1pPr>
          </a:lstStyle>
          <a:p>
            <a:fld id="{6DD166ED-3881-4404-BA28-64CF046EB0AA}" type="slidenum">
              <a:rPr lang="nb-NO" smtClean="0"/>
              <a:pPr/>
              <a:t>‹#›</a:t>
            </a:fld>
            <a:endParaRPr lang="nb-NO"/>
          </a:p>
        </p:txBody>
      </p:sp>
      <p:sp>
        <p:nvSpPr>
          <p:cNvPr id="8" name="Plassholder for tekst 7">
            <a:extLst>
              <a:ext uri="{FF2B5EF4-FFF2-40B4-BE49-F238E27FC236}">
                <a16:creationId xmlns:a16="http://schemas.microsoft.com/office/drawing/2014/main" id="{2FA32098-6C49-41F9-8A16-8B4C89B8335E}"/>
              </a:ext>
            </a:extLst>
          </p:cNvPr>
          <p:cNvSpPr>
            <a:spLocks noGrp="1"/>
          </p:cNvSpPr>
          <p:nvPr>
            <p:ph type="body" sz="quarter" idx="13" hasCustomPrompt="1"/>
          </p:nvPr>
        </p:nvSpPr>
        <p:spPr>
          <a:xfrm>
            <a:off x="5739117" y="2198588"/>
            <a:ext cx="725183" cy="615553"/>
          </a:xfrm>
        </p:spPr>
        <p:txBody>
          <a:bodyPr wrap="square" lIns="0" tIns="0" rIns="0" bIns="0">
            <a:spAutoFit/>
          </a:bodyPr>
          <a:lstStyle>
            <a:lvl1pPr marL="0" indent="0">
              <a:lnSpc>
                <a:spcPct val="100000"/>
              </a:lnSpc>
              <a:buNone/>
              <a:defRPr sz="4000" b="1">
                <a:solidFill>
                  <a:srgbClr val="808297"/>
                </a:solidFill>
                <a:latin typeface="+mj-lt"/>
              </a:defRPr>
            </a:lvl1pPr>
          </a:lstStyle>
          <a:p>
            <a:pPr lvl="0"/>
            <a:r>
              <a:rPr lang="nb-NO" dirty="0"/>
              <a:t>##</a:t>
            </a:r>
          </a:p>
        </p:txBody>
      </p:sp>
      <p:sp>
        <p:nvSpPr>
          <p:cNvPr id="11" name="Plassholder for tekst 10">
            <a:extLst>
              <a:ext uri="{FF2B5EF4-FFF2-40B4-BE49-F238E27FC236}">
                <a16:creationId xmlns:a16="http://schemas.microsoft.com/office/drawing/2014/main" id="{840AC876-14CC-4A6D-B19F-BC50FC454EF0}"/>
              </a:ext>
            </a:extLst>
          </p:cNvPr>
          <p:cNvSpPr>
            <a:spLocks noGrp="1"/>
          </p:cNvSpPr>
          <p:nvPr>
            <p:ph type="body" sz="quarter" idx="14"/>
          </p:nvPr>
        </p:nvSpPr>
        <p:spPr>
          <a:xfrm>
            <a:off x="6617626" y="2365920"/>
            <a:ext cx="5173847" cy="384721"/>
          </a:xfrm>
        </p:spPr>
        <p:txBody>
          <a:bodyPr wrap="square" anchor="b">
            <a:noAutofit/>
          </a:bodyPr>
          <a:lstStyle>
            <a:lvl1pPr marL="0" indent="0">
              <a:spcAft>
                <a:spcPts val="0"/>
              </a:spcAft>
              <a:buNone/>
              <a:defRPr sz="2500" b="1">
                <a:solidFill>
                  <a:schemeClr val="dk2"/>
                </a:solidFill>
                <a:latin typeface="+mj-lt"/>
              </a:defRPr>
            </a:lvl1pPr>
          </a:lstStyle>
          <a:p>
            <a:pPr lvl="0"/>
            <a:r>
              <a:rPr lang="nb-NO"/>
              <a:t>Klikk for å redigere tekststiler i malen</a:t>
            </a:r>
          </a:p>
        </p:txBody>
      </p:sp>
      <p:sp>
        <p:nvSpPr>
          <p:cNvPr id="14" name="Plassholder for tekst 7">
            <a:extLst>
              <a:ext uri="{FF2B5EF4-FFF2-40B4-BE49-F238E27FC236}">
                <a16:creationId xmlns:a16="http://schemas.microsoft.com/office/drawing/2014/main" id="{7904CA43-7897-4B16-8063-4265320F66FE}"/>
              </a:ext>
            </a:extLst>
          </p:cNvPr>
          <p:cNvSpPr>
            <a:spLocks noGrp="1"/>
          </p:cNvSpPr>
          <p:nvPr>
            <p:ph type="body" sz="quarter" idx="15" hasCustomPrompt="1"/>
          </p:nvPr>
        </p:nvSpPr>
        <p:spPr>
          <a:xfrm>
            <a:off x="5739117" y="2869738"/>
            <a:ext cx="725183" cy="615553"/>
          </a:xfrm>
        </p:spPr>
        <p:txBody>
          <a:bodyPr wrap="square" lIns="0" tIns="0" rIns="0" bIns="0">
            <a:spAutoFit/>
          </a:bodyPr>
          <a:lstStyle>
            <a:lvl1pPr marL="0" indent="0">
              <a:lnSpc>
                <a:spcPct val="100000"/>
              </a:lnSpc>
              <a:buNone/>
              <a:defRPr sz="4000" b="1">
                <a:solidFill>
                  <a:srgbClr val="808297"/>
                </a:solidFill>
                <a:latin typeface="+mj-lt"/>
              </a:defRPr>
            </a:lvl1pPr>
          </a:lstStyle>
          <a:p>
            <a:pPr lvl="0"/>
            <a:r>
              <a:rPr lang="nb-NO" dirty="0"/>
              <a:t>##</a:t>
            </a:r>
          </a:p>
        </p:txBody>
      </p:sp>
      <p:sp>
        <p:nvSpPr>
          <p:cNvPr id="15" name="Plassholder for tekst 10">
            <a:extLst>
              <a:ext uri="{FF2B5EF4-FFF2-40B4-BE49-F238E27FC236}">
                <a16:creationId xmlns:a16="http://schemas.microsoft.com/office/drawing/2014/main" id="{8886322E-D09D-43EE-AD22-09E12A3FF47F}"/>
              </a:ext>
            </a:extLst>
          </p:cNvPr>
          <p:cNvSpPr>
            <a:spLocks noGrp="1"/>
          </p:cNvSpPr>
          <p:nvPr>
            <p:ph type="body" sz="quarter" idx="16"/>
          </p:nvPr>
        </p:nvSpPr>
        <p:spPr>
          <a:xfrm>
            <a:off x="6617626" y="3037070"/>
            <a:ext cx="5173847" cy="384721"/>
          </a:xfrm>
        </p:spPr>
        <p:txBody>
          <a:bodyPr wrap="square" anchor="b">
            <a:noAutofit/>
          </a:bodyPr>
          <a:lstStyle>
            <a:lvl1pPr marL="0" indent="0">
              <a:spcAft>
                <a:spcPts val="0"/>
              </a:spcAft>
              <a:buNone/>
              <a:defRPr sz="2500" b="1">
                <a:solidFill>
                  <a:schemeClr val="dk2"/>
                </a:solidFill>
                <a:latin typeface="+mj-lt"/>
              </a:defRPr>
            </a:lvl1pPr>
          </a:lstStyle>
          <a:p>
            <a:pPr lvl="0"/>
            <a:r>
              <a:rPr lang="nb-NO"/>
              <a:t>Klikk for å redigere tekststiler i malen</a:t>
            </a:r>
          </a:p>
        </p:txBody>
      </p:sp>
      <p:sp>
        <p:nvSpPr>
          <p:cNvPr id="16" name="Plassholder for tekst 7">
            <a:extLst>
              <a:ext uri="{FF2B5EF4-FFF2-40B4-BE49-F238E27FC236}">
                <a16:creationId xmlns:a16="http://schemas.microsoft.com/office/drawing/2014/main" id="{EAE6606D-D76E-4C12-9DD7-4830B4C03B73}"/>
              </a:ext>
            </a:extLst>
          </p:cNvPr>
          <p:cNvSpPr>
            <a:spLocks noGrp="1"/>
          </p:cNvSpPr>
          <p:nvPr>
            <p:ph type="body" sz="quarter" idx="17" hasCustomPrompt="1"/>
          </p:nvPr>
        </p:nvSpPr>
        <p:spPr>
          <a:xfrm>
            <a:off x="5739117" y="3540888"/>
            <a:ext cx="725183" cy="615553"/>
          </a:xfrm>
        </p:spPr>
        <p:txBody>
          <a:bodyPr wrap="square" lIns="0" tIns="0" rIns="0" bIns="0">
            <a:spAutoFit/>
          </a:bodyPr>
          <a:lstStyle>
            <a:lvl1pPr marL="0" indent="0">
              <a:lnSpc>
                <a:spcPct val="100000"/>
              </a:lnSpc>
              <a:buNone/>
              <a:defRPr sz="4000" b="1">
                <a:solidFill>
                  <a:srgbClr val="808297"/>
                </a:solidFill>
                <a:latin typeface="+mj-lt"/>
              </a:defRPr>
            </a:lvl1pPr>
          </a:lstStyle>
          <a:p>
            <a:pPr lvl="0"/>
            <a:r>
              <a:rPr lang="nb-NO" dirty="0"/>
              <a:t>##</a:t>
            </a:r>
          </a:p>
        </p:txBody>
      </p:sp>
      <p:sp>
        <p:nvSpPr>
          <p:cNvPr id="17" name="Plassholder for tekst 10">
            <a:extLst>
              <a:ext uri="{FF2B5EF4-FFF2-40B4-BE49-F238E27FC236}">
                <a16:creationId xmlns:a16="http://schemas.microsoft.com/office/drawing/2014/main" id="{1A9EF10F-4528-41CE-985B-231A44EEDE14}"/>
              </a:ext>
            </a:extLst>
          </p:cNvPr>
          <p:cNvSpPr>
            <a:spLocks noGrp="1"/>
          </p:cNvSpPr>
          <p:nvPr>
            <p:ph type="body" sz="quarter" idx="18"/>
          </p:nvPr>
        </p:nvSpPr>
        <p:spPr>
          <a:xfrm>
            <a:off x="6617626" y="3708220"/>
            <a:ext cx="5173847" cy="384721"/>
          </a:xfrm>
        </p:spPr>
        <p:txBody>
          <a:bodyPr wrap="square" anchor="b">
            <a:noAutofit/>
          </a:bodyPr>
          <a:lstStyle>
            <a:lvl1pPr marL="0" indent="0">
              <a:spcAft>
                <a:spcPts val="0"/>
              </a:spcAft>
              <a:buNone/>
              <a:defRPr sz="2500" b="1">
                <a:solidFill>
                  <a:schemeClr val="dk2"/>
                </a:solidFill>
                <a:latin typeface="+mj-lt"/>
              </a:defRPr>
            </a:lvl1pPr>
          </a:lstStyle>
          <a:p>
            <a:pPr lvl="0"/>
            <a:r>
              <a:rPr lang="nb-NO"/>
              <a:t>Klikk for å redigere tekststiler i malen</a:t>
            </a:r>
          </a:p>
        </p:txBody>
      </p:sp>
      <p:sp>
        <p:nvSpPr>
          <p:cNvPr id="18" name="Plassholder for tekst 7">
            <a:extLst>
              <a:ext uri="{FF2B5EF4-FFF2-40B4-BE49-F238E27FC236}">
                <a16:creationId xmlns:a16="http://schemas.microsoft.com/office/drawing/2014/main" id="{C68CEBBA-86C4-4E8B-A488-C99AB7A9CF5C}"/>
              </a:ext>
            </a:extLst>
          </p:cNvPr>
          <p:cNvSpPr>
            <a:spLocks noGrp="1"/>
          </p:cNvSpPr>
          <p:nvPr>
            <p:ph type="body" sz="quarter" idx="19" hasCustomPrompt="1"/>
          </p:nvPr>
        </p:nvSpPr>
        <p:spPr>
          <a:xfrm>
            <a:off x="5739117" y="4212038"/>
            <a:ext cx="725183" cy="615553"/>
          </a:xfrm>
        </p:spPr>
        <p:txBody>
          <a:bodyPr wrap="square" lIns="0" tIns="0" rIns="0" bIns="0">
            <a:spAutoFit/>
          </a:bodyPr>
          <a:lstStyle>
            <a:lvl1pPr marL="0" indent="0">
              <a:lnSpc>
                <a:spcPct val="100000"/>
              </a:lnSpc>
              <a:buNone/>
              <a:defRPr sz="4000" b="1">
                <a:solidFill>
                  <a:srgbClr val="808297"/>
                </a:solidFill>
                <a:latin typeface="+mj-lt"/>
              </a:defRPr>
            </a:lvl1pPr>
          </a:lstStyle>
          <a:p>
            <a:pPr lvl="0"/>
            <a:r>
              <a:rPr lang="nb-NO" dirty="0"/>
              <a:t>##</a:t>
            </a:r>
          </a:p>
        </p:txBody>
      </p:sp>
      <p:sp>
        <p:nvSpPr>
          <p:cNvPr id="19" name="Plassholder for tekst 10">
            <a:extLst>
              <a:ext uri="{FF2B5EF4-FFF2-40B4-BE49-F238E27FC236}">
                <a16:creationId xmlns:a16="http://schemas.microsoft.com/office/drawing/2014/main" id="{C6451052-C0F3-493A-8015-AD96473DC281}"/>
              </a:ext>
            </a:extLst>
          </p:cNvPr>
          <p:cNvSpPr>
            <a:spLocks noGrp="1"/>
          </p:cNvSpPr>
          <p:nvPr>
            <p:ph type="body" sz="quarter" idx="20"/>
          </p:nvPr>
        </p:nvSpPr>
        <p:spPr>
          <a:xfrm>
            <a:off x="6617626" y="4379370"/>
            <a:ext cx="5173847" cy="384721"/>
          </a:xfrm>
        </p:spPr>
        <p:txBody>
          <a:bodyPr wrap="square" anchor="b">
            <a:noAutofit/>
          </a:bodyPr>
          <a:lstStyle>
            <a:lvl1pPr marL="0" indent="0">
              <a:spcAft>
                <a:spcPts val="0"/>
              </a:spcAft>
              <a:buNone/>
              <a:defRPr sz="2500" b="1">
                <a:solidFill>
                  <a:schemeClr val="dk2"/>
                </a:solidFill>
                <a:latin typeface="+mj-lt"/>
              </a:defRPr>
            </a:lvl1pPr>
          </a:lstStyle>
          <a:p>
            <a:pPr lvl="0"/>
            <a:r>
              <a:rPr lang="nb-NO"/>
              <a:t>Klikk for å redigere tekststiler i malen</a:t>
            </a:r>
          </a:p>
        </p:txBody>
      </p:sp>
      <p:sp>
        <p:nvSpPr>
          <p:cNvPr id="20" name="Plassholder for tekst 7">
            <a:extLst>
              <a:ext uri="{FF2B5EF4-FFF2-40B4-BE49-F238E27FC236}">
                <a16:creationId xmlns:a16="http://schemas.microsoft.com/office/drawing/2014/main" id="{708353A4-2ACF-4E52-91F0-79A3653B2C0F}"/>
              </a:ext>
            </a:extLst>
          </p:cNvPr>
          <p:cNvSpPr>
            <a:spLocks noGrp="1"/>
          </p:cNvSpPr>
          <p:nvPr>
            <p:ph type="body" sz="quarter" idx="21" hasCustomPrompt="1"/>
          </p:nvPr>
        </p:nvSpPr>
        <p:spPr>
          <a:xfrm>
            <a:off x="5739117" y="4883188"/>
            <a:ext cx="725183" cy="615553"/>
          </a:xfrm>
        </p:spPr>
        <p:txBody>
          <a:bodyPr wrap="square" lIns="0" tIns="0" rIns="0" bIns="0">
            <a:spAutoFit/>
          </a:bodyPr>
          <a:lstStyle>
            <a:lvl1pPr marL="0" indent="0">
              <a:lnSpc>
                <a:spcPct val="100000"/>
              </a:lnSpc>
              <a:buNone/>
              <a:defRPr sz="4000" b="1">
                <a:solidFill>
                  <a:srgbClr val="808297"/>
                </a:solidFill>
                <a:latin typeface="+mj-lt"/>
              </a:defRPr>
            </a:lvl1pPr>
          </a:lstStyle>
          <a:p>
            <a:pPr lvl="0"/>
            <a:r>
              <a:rPr lang="nb-NO" dirty="0"/>
              <a:t>##</a:t>
            </a:r>
          </a:p>
        </p:txBody>
      </p:sp>
      <p:sp>
        <p:nvSpPr>
          <p:cNvPr id="21" name="Plassholder for tekst 10">
            <a:extLst>
              <a:ext uri="{FF2B5EF4-FFF2-40B4-BE49-F238E27FC236}">
                <a16:creationId xmlns:a16="http://schemas.microsoft.com/office/drawing/2014/main" id="{E04D0277-14DD-48B2-8792-8F55FFC9DFBE}"/>
              </a:ext>
            </a:extLst>
          </p:cNvPr>
          <p:cNvSpPr>
            <a:spLocks noGrp="1"/>
          </p:cNvSpPr>
          <p:nvPr>
            <p:ph type="body" sz="quarter" idx="22"/>
          </p:nvPr>
        </p:nvSpPr>
        <p:spPr>
          <a:xfrm>
            <a:off x="6617626" y="5050520"/>
            <a:ext cx="5173847" cy="384721"/>
          </a:xfrm>
        </p:spPr>
        <p:txBody>
          <a:bodyPr wrap="square" anchor="b">
            <a:noAutofit/>
          </a:bodyPr>
          <a:lstStyle>
            <a:lvl1pPr marL="0" indent="0">
              <a:spcAft>
                <a:spcPts val="0"/>
              </a:spcAft>
              <a:buNone/>
              <a:defRPr sz="2500" b="1">
                <a:solidFill>
                  <a:schemeClr val="dk2"/>
                </a:solidFill>
                <a:latin typeface="+mj-lt"/>
              </a:defRPr>
            </a:lvl1pPr>
          </a:lstStyle>
          <a:p>
            <a:pPr lvl="0"/>
            <a:r>
              <a:rPr lang="nb-NO"/>
              <a:t>Klikk for å redigere tekststiler i malen</a:t>
            </a:r>
          </a:p>
        </p:txBody>
      </p:sp>
      <p:sp>
        <p:nvSpPr>
          <p:cNvPr id="22" name="Plassholder for bilde 26">
            <a:extLst>
              <a:ext uri="{FF2B5EF4-FFF2-40B4-BE49-F238E27FC236}">
                <a16:creationId xmlns:a16="http://schemas.microsoft.com/office/drawing/2014/main" id="{E356F06F-6AF0-4CA7-A83B-3FC80D2AC369}"/>
              </a:ext>
            </a:extLst>
          </p:cNvPr>
          <p:cNvSpPr>
            <a:spLocks noGrp="1"/>
          </p:cNvSpPr>
          <p:nvPr>
            <p:ph type="pic" sz="quarter" idx="23"/>
          </p:nvPr>
        </p:nvSpPr>
        <p:spPr>
          <a:xfrm>
            <a:off x="0" y="0"/>
            <a:ext cx="4574292" cy="6858000"/>
          </a:xfrm>
        </p:spPr>
        <p:txBody>
          <a:bodyPr/>
          <a:lstStyle/>
          <a:p>
            <a:r>
              <a:rPr lang="nb-NO"/>
              <a:t>Klikk på ikonet for å legge til et bilde</a:t>
            </a:r>
          </a:p>
        </p:txBody>
      </p:sp>
    </p:spTree>
    <p:extLst>
      <p:ext uri="{BB962C8B-B14F-4D97-AF65-F5344CB8AC3E}">
        <p14:creationId xmlns:p14="http://schemas.microsoft.com/office/powerpoint/2010/main" val="99571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m oss">
    <p:bg>
      <p:bgPr>
        <a:solidFill>
          <a:schemeClr val="l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6C557A7-6F47-43AD-8DBE-CF282000F3A1}"/>
              </a:ext>
            </a:extLst>
          </p:cNvPr>
          <p:cNvSpPr/>
          <p:nvPr userDrawn="1"/>
        </p:nvSpPr>
        <p:spPr>
          <a:xfrm>
            <a:off x="0" y="0"/>
            <a:ext cx="412611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CA5726CE-76C3-4C28-8662-76A63BB18E97}"/>
              </a:ext>
            </a:extLst>
          </p:cNvPr>
          <p:cNvSpPr>
            <a:spLocks noGrp="1"/>
          </p:cNvSpPr>
          <p:nvPr>
            <p:ph type="title"/>
          </p:nvPr>
        </p:nvSpPr>
        <p:spPr>
          <a:xfrm>
            <a:off x="378047" y="328226"/>
            <a:ext cx="3330353" cy="769441"/>
          </a:xfrm>
        </p:spPr>
        <p:txBody>
          <a:bodyPr/>
          <a:lstStyle>
            <a:lvl1pPr>
              <a:defRPr b="1"/>
            </a:lvl1pPr>
          </a:lstStyle>
          <a:p>
            <a:r>
              <a:rPr lang="nb-NO"/>
              <a:t>Klikk for å redigere tittelstil</a:t>
            </a:r>
            <a:endParaRPr lang="nb-NO" dirty="0"/>
          </a:p>
        </p:txBody>
      </p:sp>
      <p:sp>
        <p:nvSpPr>
          <p:cNvPr id="5" name="Plassholder for lysbildenummer 4">
            <a:extLst>
              <a:ext uri="{FF2B5EF4-FFF2-40B4-BE49-F238E27FC236}">
                <a16:creationId xmlns:a16="http://schemas.microsoft.com/office/drawing/2014/main" id="{A970F202-FAF4-423E-A6B7-92A80D9E16E8}"/>
              </a:ext>
            </a:extLst>
          </p:cNvPr>
          <p:cNvSpPr>
            <a:spLocks noGrp="1"/>
          </p:cNvSpPr>
          <p:nvPr>
            <p:ph type="sldNum" sz="quarter" idx="12"/>
          </p:nvPr>
        </p:nvSpPr>
        <p:spPr>
          <a:xfrm>
            <a:off x="9048274" y="6355343"/>
            <a:ext cx="2743200" cy="153888"/>
          </a:xfrm>
        </p:spPr>
        <p:txBody>
          <a:bodyPr/>
          <a:lstStyle>
            <a:lvl1pPr>
              <a:defRPr>
                <a:solidFill>
                  <a:srgbClr val="01052F"/>
                </a:solidFill>
              </a:defRPr>
            </a:lvl1pPr>
          </a:lstStyle>
          <a:p>
            <a:fld id="{6DD166ED-3881-4404-BA28-64CF046EB0AA}" type="slidenum">
              <a:rPr lang="nb-NO" smtClean="0"/>
              <a:pPr/>
              <a:t>‹#›</a:t>
            </a:fld>
            <a:endParaRPr lang="nb-NO" dirty="0"/>
          </a:p>
        </p:txBody>
      </p:sp>
      <p:sp>
        <p:nvSpPr>
          <p:cNvPr id="10" name="Plassholder for innhold 2">
            <a:extLst>
              <a:ext uri="{FF2B5EF4-FFF2-40B4-BE49-F238E27FC236}">
                <a16:creationId xmlns:a16="http://schemas.microsoft.com/office/drawing/2014/main" id="{29F9E299-07EB-49CC-BA99-F1B8A2596CED}"/>
              </a:ext>
            </a:extLst>
          </p:cNvPr>
          <p:cNvSpPr>
            <a:spLocks noGrp="1"/>
          </p:cNvSpPr>
          <p:nvPr>
            <p:ph idx="1"/>
          </p:nvPr>
        </p:nvSpPr>
        <p:spPr>
          <a:xfrm>
            <a:off x="378047" y="1843430"/>
            <a:ext cx="3330353" cy="385968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innhold 4">
            <a:extLst>
              <a:ext uri="{FF2B5EF4-FFF2-40B4-BE49-F238E27FC236}">
                <a16:creationId xmlns:a16="http://schemas.microsoft.com/office/drawing/2014/main" id="{C7D8B017-7F70-411D-BB66-AFA5EAE8BF52}"/>
              </a:ext>
            </a:extLst>
          </p:cNvPr>
          <p:cNvSpPr>
            <a:spLocks noGrp="1"/>
          </p:cNvSpPr>
          <p:nvPr>
            <p:ph sz="quarter" idx="15"/>
          </p:nvPr>
        </p:nvSpPr>
        <p:spPr>
          <a:xfrm>
            <a:off x="378048" y="1299762"/>
            <a:ext cx="3330353" cy="276999"/>
          </a:xfrm>
          <a:prstGeom prst="rect">
            <a:avLst/>
          </a:prstGeom>
        </p:spPr>
        <p:txBody>
          <a:bodyPr lIns="0" tIns="0" rIns="0" bIns="0"/>
          <a:lstStyle>
            <a:lvl1pPr marL="0" indent="0" algn="l">
              <a:lnSpc>
                <a:spcPct val="100000"/>
              </a:lnSpc>
              <a:spcBef>
                <a:spcPts val="0"/>
              </a:spcBef>
              <a:spcAft>
                <a:spcPts val="0"/>
              </a:spcAft>
              <a:buClr>
                <a:schemeClr val="accent3"/>
              </a:buClr>
              <a:buFont typeface="Arial" panose="020B0604020202020204" pitchFamily="34" charset="0"/>
              <a:buNone/>
              <a:defRPr sz="1800" b="1" i="0" u="none" cap="none">
                <a:solidFill>
                  <a:srgbClr val="01052F"/>
                </a:solidFill>
                <a:latin typeface="+mj-lt"/>
              </a:defRPr>
            </a:lvl1pPr>
          </a:lstStyle>
          <a:p>
            <a:pPr lvl="0"/>
            <a:r>
              <a:rPr lang="nb-NO"/>
              <a:t>Klikk for å redigere tekststiler i malen</a:t>
            </a:r>
          </a:p>
        </p:txBody>
      </p:sp>
      <p:sp>
        <p:nvSpPr>
          <p:cNvPr id="13" name="addin_fontsizechange" hidden="1">
            <a:extLst>
              <a:ext uri="{FF2B5EF4-FFF2-40B4-BE49-F238E27FC236}">
                <a16:creationId xmlns:a16="http://schemas.microsoft.com/office/drawing/2014/main" id="{4277E294-C86B-41F5-882C-89CEA900CC87}"/>
              </a:ext>
            </a:extLst>
          </p:cNvPr>
          <p:cNvSpPr/>
          <p:nvPr userDrawn="1"/>
        </p:nvSpPr>
        <p:spPr>
          <a:xfrm>
            <a:off x="0" y="-781050"/>
            <a:ext cx="2327053" cy="467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fontsizechange</a:t>
            </a:r>
            <a:endParaRPr lang="nb-NO" dirty="0"/>
          </a:p>
        </p:txBody>
      </p:sp>
      <p:pic>
        <p:nvPicPr>
          <p:cNvPr id="11" name="logo_more" hidden="1">
            <a:extLst>
              <a:ext uri="{FF2B5EF4-FFF2-40B4-BE49-F238E27FC236}">
                <a16:creationId xmlns:a16="http://schemas.microsoft.com/office/drawing/2014/main" id="{53535407-68E2-4B51-8A56-E2F9752B51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47" y="6160370"/>
            <a:ext cx="1054734" cy="324040"/>
          </a:xfrm>
          <a:prstGeom prst="rect">
            <a:avLst/>
          </a:prstGeom>
        </p:spPr>
      </p:pic>
      <p:pic>
        <p:nvPicPr>
          <p:cNvPr id="14" name="logo_sbm">
            <a:extLst>
              <a:ext uri="{FF2B5EF4-FFF2-40B4-BE49-F238E27FC236}">
                <a16:creationId xmlns:a16="http://schemas.microsoft.com/office/drawing/2014/main" id="{7FDE758E-8DD5-41D9-8C43-4DAD64DA0C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048" y="6189866"/>
            <a:ext cx="1757419" cy="288000"/>
          </a:xfrm>
          <a:prstGeom prst="rect">
            <a:avLst/>
          </a:prstGeom>
        </p:spPr>
      </p:pic>
      <p:sp>
        <p:nvSpPr>
          <p:cNvPr id="7" name="Plassholder for tekst 6">
            <a:extLst>
              <a:ext uri="{FF2B5EF4-FFF2-40B4-BE49-F238E27FC236}">
                <a16:creationId xmlns:a16="http://schemas.microsoft.com/office/drawing/2014/main" id="{2EBD03F8-4945-42DA-AE2C-A4126EE89D20}"/>
              </a:ext>
            </a:extLst>
          </p:cNvPr>
          <p:cNvSpPr>
            <a:spLocks noGrp="1"/>
          </p:cNvSpPr>
          <p:nvPr>
            <p:ph type="body" sz="quarter" idx="17" hasCustomPrompt="1"/>
          </p:nvPr>
        </p:nvSpPr>
        <p:spPr>
          <a:xfrm>
            <a:off x="4514964" y="5374886"/>
            <a:ext cx="2265969" cy="384721"/>
          </a:xfrm>
          <a:prstGeom prst="rect">
            <a:avLst/>
          </a:prstGeom>
        </p:spPr>
        <p:txBody>
          <a:bodyPr lIns="0" tIns="0" rIns="0" bIns="0">
            <a:noAutofit/>
          </a:bodyPr>
          <a:lstStyle>
            <a:lvl1pPr marL="0" indent="0" algn="l">
              <a:lnSpc>
                <a:spcPct val="100000"/>
              </a:lnSpc>
              <a:spcBef>
                <a:spcPts val="0"/>
              </a:spcBef>
              <a:spcAft>
                <a:spcPts val="0"/>
              </a:spcAft>
              <a:buClr>
                <a:schemeClr val="accent3"/>
              </a:buClr>
              <a:buFont typeface="Arial" panose="020B0604020202020204" pitchFamily="34" charset="0"/>
              <a:buNone/>
              <a:defRPr sz="2500" b="0" i="0" u="none" cap="none">
                <a:solidFill>
                  <a:srgbClr val="01052F"/>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nb-NO" dirty="0"/>
              <a:t>###</a:t>
            </a:r>
          </a:p>
        </p:txBody>
      </p:sp>
      <p:sp>
        <p:nvSpPr>
          <p:cNvPr id="19" name="Plassholder for tekst 18">
            <a:extLst>
              <a:ext uri="{FF2B5EF4-FFF2-40B4-BE49-F238E27FC236}">
                <a16:creationId xmlns:a16="http://schemas.microsoft.com/office/drawing/2014/main" id="{3E0D8901-C91E-45CE-8FAA-E59A7A081D17}"/>
              </a:ext>
            </a:extLst>
          </p:cNvPr>
          <p:cNvSpPr>
            <a:spLocks noGrp="1"/>
          </p:cNvSpPr>
          <p:nvPr>
            <p:ph type="body" sz="quarter" idx="18"/>
          </p:nvPr>
        </p:nvSpPr>
        <p:spPr>
          <a:xfrm>
            <a:off x="4504164" y="5852881"/>
            <a:ext cx="2265969" cy="430887"/>
          </a:xfrm>
        </p:spPr>
        <p:txBody>
          <a:bodyPr>
            <a:noAutofit/>
          </a:bodyPr>
          <a:lstStyle>
            <a:lvl1pPr marL="0" indent="0">
              <a:buNone/>
              <a:defRPr sz="1400">
                <a:solidFill>
                  <a:srgbClr val="808297"/>
                </a:solidFill>
              </a:defRPr>
            </a:lvl1pPr>
          </a:lstStyle>
          <a:p>
            <a:pPr lvl="0"/>
            <a:r>
              <a:rPr lang="nb-NO"/>
              <a:t>Klikk for å redigere tekststiler i malen</a:t>
            </a:r>
          </a:p>
        </p:txBody>
      </p:sp>
      <p:sp>
        <p:nvSpPr>
          <p:cNvPr id="21" name="Plassholder for tekst 6">
            <a:extLst>
              <a:ext uri="{FF2B5EF4-FFF2-40B4-BE49-F238E27FC236}">
                <a16:creationId xmlns:a16="http://schemas.microsoft.com/office/drawing/2014/main" id="{EFB6689F-50E3-4E45-85A2-151FD85F7BA8}"/>
              </a:ext>
            </a:extLst>
          </p:cNvPr>
          <p:cNvSpPr>
            <a:spLocks noGrp="1"/>
          </p:cNvSpPr>
          <p:nvPr>
            <p:ph type="body" sz="quarter" idx="19" hasCustomPrompt="1"/>
          </p:nvPr>
        </p:nvSpPr>
        <p:spPr>
          <a:xfrm>
            <a:off x="7028079" y="5374886"/>
            <a:ext cx="2265969" cy="384721"/>
          </a:xfrm>
          <a:prstGeom prst="rect">
            <a:avLst/>
          </a:prstGeom>
        </p:spPr>
        <p:txBody>
          <a:bodyPr lIns="0" tIns="0" rIns="0" bIns="0">
            <a:noAutofit/>
          </a:bodyPr>
          <a:lstStyle>
            <a:lvl1pPr marL="0" indent="0" algn="l">
              <a:lnSpc>
                <a:spcPct val="100000"/>
              </a:lnSpc>
              <a:spcBef>
                <a:spcPts val="0"/>
              </a:spcBef>
              <a:spcAft>
                <a:spcPts val="0"/>
              </a:spcAft>
              <a:buClr>
                <a:schemeClr val="accent3"/>
              </a:buClr>
              <a:buFont typeface="Arial" panose="020B0604020202020204" pitchFamily="34" charset="0"/>
              <a:buNone/>
              <a:defRPr sz="2500" b="0" i="0" u="none" cap="none">
                <a:solidFill>
                  <a:srgbClr val="01052F"/>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nb-NO" dirty="0"/>
              <a:t>###</a:t>
            </a:r>
          </a:p>
        </p:txBody>
      </p:sp>
      <p:sp>
        <p:nvSpPr>
          <p:cNvPr id="22" name="Plassholder for tekst 18">
            <a:extLst>
              <a:ext uri="{FF2B5EF4-FFF2-40B4-BE49-F238E27FC236}">
                <a16:creationId xmlns:a16="http://schemas.microsoft.com/office/drawing/2014/main" id="{A0D0CE53-F682-4864-A2F0-0AA885929FE8}"/>
              </a:ext>
            </a:extLst>
          </p:cNvPr>
          <p:cNvSpPr>
            <a:spLocks noGrp="1"/>
          </p:cNvSpPr>
          <p:nvPr>
            <p:ph type="body" sz="quarter" idx="20"/>
          </p:nvPr>
        </p:nvSpPr>
        <p:spPr>
          <a:xfrm>
            <a:off x="7017279" y="5852881"/>
            <a:ext cx="2265969" cy="430887"/>
          </a:xfrm>
        </p:spPr>
        <p:txBody>
          <a:bodyPr>
            <a:noAutofit/>
          </a:bodyPr>
          <a:lstStyle>
            <a:lvl1pPr marL="0" indent="0">
              <a:buNone/>
              <a:defRPr sz="1400">
                <a:solidFill>
                  <a:srgbClr val="808297"/>
                </a:solidFill>
              </a:defRPr>
            </a:lvl1pPr>
          </a:lstStyle>
          <a:p>
            <a:pPr lvl="0"/>
            <a:r>
              <a:rPr lang="nb-NO"/>
              <a:t>Klikk for å redigere tekststiler i malen</a:t>
            </a:r>
          </a:p>
        </p:txBody>
      </p:sp>
      <p:sp>
        <p:nvSpPr>
          <p:cNvPr id="23" name="Plassholder for tekst 6">
            <a:extLst>
              <a:ext uri="{FF2B5EF4-FFF2-40B4-BE49-F238E27FC236}">
                <a16:creationId xmlns:a16="http://schemas.microsoft.com/office/drawing/2014/main" id="{0031C928-BE7A-4160-B53E-5C00A89E5064}"/>
              </a:ext>
            </a:extLst>
          </p:cNvPr>
          <p:cNvSpPr>
            <a:spLocks noGrp="1"/>
          </p:cNvSpPr>
          <p:nvPr>
            <p:ph type="body" sz="quarter" idx="21" hasCustomPrompt="1"/>
          </p:nvPr>
        </p:nvSpPr>
        <p:spPr>
          <a:xfrm>
            <a:off x="9533991" y="5374886"/>
            <a:ext cx="2265969" cy="384721"/>
          </a:xfrm>
          <a:prstGeom prst="rect">
            <a:avLst/>
          </a:prstGeom>
        </p:spPr>
        <p:txBody>
          <a:bodyPr lIns="0" tIns="0" rIns="0" bIns="0">
            <a:noAutofit/>
          </a:bodyPr>
          <a:lstStyle>
            <a:lvl1pPr marL="0" indent="0" algn="l">
              <a:lnSpc>
                <a:spcPct val="100000"/>
              </a:lnSpc>
              <a:spcBef>
                <a:spcPts val="0"/>
              </a:spcBef>
              <a:spcAft>
                <a:spcPts val="0"/>
              </a:spcAft>
              <a:buClr>
                <a:schemeClr val="accent3"/>
              </a:buClr>
              <a:buFont typeface="Arial" panose="020B0604020202020204" pitchFamily="34" charset="0"/>
              <a:buNone/>
              <a:defRPr sz="2500" b="0" i="0" u="none" cap="none">
                <a:solidFill>
                  <a:srgbClr val="01052F"/>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nb-NO" dirty="0"/>
              <a:t>###</a:t>
            </a:r>
          </a:p>
        </p:txBody>
      </p:sp>
      <p:sp>
        <p:nvSpPr>
          <p:cNvPr id="24" name="Plassholder for tekst 18">
            <a:extLst>
              <a:ext uri="{FF2B5EF4-FFF2-40B4-BE49-F238E27FC236}">
                <a16:creationId xmlns:a16="http://schemas.microsoft.com/office/drawing/2014/main" id="{E11663E6-C0C8-4485-A2D8-7A8CB90DEFA7}"/>
              </a:ext>
            </a:extLst>
          </p:cNvPr>
          <p:cNvSpPr>
            <a:spLocks noGrp="1"/>
          </p:cNvSpPr>
          <p:nvPr>
            <p:ph type="body" sz="quarter" idx="22"/>
          </p:nvPr>
        </p:nvSpPr>
        <p:spPr>
          <a:xfrm>
            <a:off x="9533992" y="5852881"/>
            <a:ext cx="2279960" cy="430887"/>
          </a:xfrm>
        </p:spPr>
        <p:txBody>
          <a:bodyPr>
            <a:noAutofit/>
          </a:bodyPr>
          <a:lstStyle>
            <a:lvl1pPr marL="0" indent="0">
              <a:buNone/>
              <a:defRPr sz="1400">
                <a:solidFill>
                  <a:srgbClr val="808297"/>
                </a:solidFill>
              </a:defRPr>
            </a:lvl1pPr>
          </a:lstStyle>
          <a:p>
            <a:pPr lvl="0"/>
            <a:r>
              <a:rPr lang="nb-NO"/>
              <a:t>Klikk for å redigere tekststiler i malen</a:t>
            </a:r>
          </a:p>
        </p:txBody>
      </p:sp>
      <p:grpSp>
        <p:nvGrpSpPr>
          <p:cNvPr id="17" name="logo_more_padded" hidden="1">
            <a:extLst>
              <a:ext uri="{FF2B5EF4-FFF2-40B4-BE49-F238E27FC236}">
                <a16:creationId xmlns:a16="http://schemas.microsoft.com/office/drawing/2014/main" id="{D4FD2A7F-98CA-4BC7-BA2E-E5586DEA4AEE}"/>
              </a:ext>
            </a:extLst>
          </p:cNvPr>
          <p:cNvGrpSpPr/>
          <p:nvPr userDrawn="1"/>
        </p:nvGrpSpPr>
        <p:grpSpPr>
          <a:xfrm>
            <a:off x="337032" y="6119067"/>
            <a:ext cx="2054830" cy="409407"/>
            <a:chOff x="3476625" y="6090062"/>
            <a:chExt cx="2054830" cy="409407"/>
          </a:xfrm>
        </p:grpSpPr>
        <p:sp>
          <p:nvSpPr>
            <p:cNvPr id="18" name="Rektangel 17" hidden="1">
              <a:extLst>
                <a:ext uri="{FF2B5EF4-FFF2-40B4-BE49-F238E27FC236}">
                  <a16:creationId xmlns:a16="http://schemas.microsoft.com/office/drawing/2014/main" id="{55254DFA-7ADA-4E85-AE56-FFCB95FB6D07}"/>
                </a:ext>
              </a:extLst>
            </p:cNvPr>
            <p:cNvSpPr/>
            <p:nvPr userDrawn="1"/>
          </p:nvSpPr>
          <p:spPr>
            <a:xfrm>
              <a:off x="3476625" y="6090062"/>
              <a:ext cx="2054830" cy="40940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logo_more" hidden="1">
              <a:extLst>
                <a:ext uri="{FF2B5EF4-FFF2-40B4-BE49-F238E27FC236}">
                  <a16:creationId xmlns:a16="http://schemas.microsoft.com/office/drawing/2014/main" id="{E7D28422-A641-4D21-99E0-F9982F5E05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7640" y="6129641"/>
              <a:ext cx="1054734" cy="324040"/>
            </a:xfrm>
            <a:prstGeom prst="rect">
              <a:avLst/>
            </a:prstGeom>
          </p:spPr>
        </p:pic>
      </p:grpSp>
      <p:grpSp>
        <p:nvGrpSpPr>
          <p:cNvPr id="25" name="logo_sbm_padded" hidden="1">
            <a:extLst>
              <a:ext uri="{FF2B5EF4-FFF2-40B4-BE49-F238E27FC236}">
                <a16:creationId xmlns:a16="http://schemas.microsoft.com/office/drawing/2014/main" id="{2ED2B043-494D-4576-BD0E-D7A0DE0DBFD2}"/>
              </a:ext>
            </a:extLst>
          </p:cNvPr>
          <p:cNvGrpSpPr/>
          <p:nvPr userDrawn="1"/>
        </p:nvGrpSpPr>
        <p:grpSpPr>
          <a:xfrm>
            <a:off x="337032" y="6116686"/>
            <a:ext cx="2054830" cy="409407"/>
            <a:chOff x="3324225" y="5937662"/>
            <a:chExt cx="2054830" cy="409407"/>
          </a:xfrm>
        </p:grpSpPr>
        <p:sp>
          <p:nvSpPr>
            <p:cNvPr id="26" name="Rektangel 25" hidden="1">
              <a:extLst>
                <a:ext uri="{FF2B5EF4-FFF2-40B4-BE49-F238E27FC236}">
                  <a16:creationId xmlns:a16="http://schemas.microsoft.com/office/drawing/2014/main" id="{03679E8C-AE33-4D86-B49A-511A79128BBE}"/>
                </a:ext>
              </a:extLst>
            </p:cNvPr>
            <p:cNvSpPr/>
            <p:nvPr userDrawn="1"/>
          </p:nvSpPr>
          <p:spPr>
            <a:xfrm>
              <a:off x="3324225" y="5937662"/>
              <a:ext cx="2054830" cy="40940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7" name="logo_sbm" hidden="1">
              <a:extLst>
                <a:ext uri="{FF2B5EF4-FFF2-40B4-BE49-F238E27FC236}">
                  <a16:creationId xmlns:a16="http://schemas.microsoft.com/office/drawing/2014/main" id="{A11DFBDD-D3ED-4498-9D76-21AC19042F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65240" y="5981255"/>
              <a:ext cx="1972800" cy="323296"/>
            </a:xfrm>
            <a:prstGeom prst="rect">
              <a:avLst/>
            </a:prstGeom>
            <a:ln>
              <a:noFill/>
            </a:ln>
          </p:spPr>
        </p:pic>
      </p:grpSp>
      <p:pic>
        <p:nvPicPr>
          <p:cNvPr id="3" name="Bilde 2">
            <a:extLst>
              <a:ext uri="{FF2B5EF4-FFF2-40B4-BE49-F238E27FC236}">
                <a16:creationId xmlns:a16="http://schemas.microsoft.com/office/drawing/2014/main" id="{52F0C3DA-EE6D-B069-889C-080EE1FCCB7F}"/>
              </a:ext>
            </a:extLst>
          </p:cNvPr>
          <p:cNvPicPr>
            <a:picLocks noChangeAspect="1"/>
          </p:cNvPicPr>
          <p:nvPr userDrawn="1"/>
        </p:nvPicPr>
        <p:blipFill>
          <a:blip r:embed="rId6"/>
          <a:stretch>
            <a:fillRect/>
          </a:stretch>
        </p:blipFill>
        <p:spPr>
          <a:xfrm>
            <a:off x="4059231" y="0"/>
            <a:ext cx="8132769" cy="5041829"/>
          </a:xfrm>
          <a:prstGeom prst="rect">
            <a:avLst/>
          </a:prstGeom>
        </p:spPr>
      </p:pic>
    </p:spTree>
    <p:extLst>
      <p:ext uri="{BB962C8B-B14F-4D97-AF65-F5344CB8AC3E}">
        <p14:creationId xmlns:p14="http://schemas.microsoft.com/office/powerpoint/2010/main" val="232061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ingress og ikoner med tekst">
    <p:bg>
      <p:bgPr>
        <a:solidFill>
          <a:schemeClr val="l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6C557A7-6F47-43AD-8DBE-CF282000F3A1}"/>
              </a:ext>
            </a:extLst>
          </p:cNvPr>
          <p:cNvSpPr/>
          <p:nvPr userDrawn="1"/>
        </p:nvSpPr>
        <p:spPr>
          <a:xfrm>
            <a:off x="0" y="0"/>
            <a:ext cx="412611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CA5726CE-76C3-4C28-8662-76A63BB18E97}"/>
              </a:ext>
            </a:extLst>
          </p:cNvPr>
          <p:cNvSpPr>
            <a:spLocks noGrp="1"/>
          </p:cNvSpPr>
          <p:nvPr>
            <p:ph type="title"/>
          </p:nvPr>
        </p:nvSpPr>
        <p:spPr>
          <a:xfrm>
            <a:off x="378047" y="328226"/>
            <a:ext cx="3330353" cy="769441"/>
          </a:xfrm>
        </p:spPr>
        <p:txBody>
          <a:bodyPr/>
          <a:lstStyle>
            <a:lvl1pPr>
              <a:defRPr b="1"/>
            </a:lvl1pPr>
          </a:lstStyle>
          <a:p>
            <a:r>
              <a:rPr lang="nb-NO"/>
              <a:t>Klikk for å redigere tittelstil</a:t>
            </a:r>
            <a:endParaRPr lang="nb-NO" dirty="0"/>
          </a:p>
        </p:txBody>
      </p:sp>
      <p:sp>
        <p:nvSpPr>
          <p:cNvPr id="5" name="Plassholder for lysbildenummer 4">
            <a:extLst>
              <a:ext uri="{FF2B5EF4-FFF2-40B4-BE49-F238E27FC236}">
                <a16:creationId xmlns:a16="http://schemas.microsoft.com/office/drawing/2014/main" id="{A970F202-FAF4-423E-A6B7-92A80D9E16E8}"/>
              </a:ext>
            </a:extLst>
          </p:cNvPr>
          <p:cNvSpPr>
            <a:spLocks noGrp="1"/>
          </p:cNvSpPr>
          <p:nvPr>
            <p:ph type="sldNum" sz="quarter" idx="12"/>
          </p:nvPr>
        </p:nvSpPr>
        <p:spPr/>
        <p:txBody>
          <a:bodyPr/>
          <a:lstStyle>
            <a:lvl1pPr algn="r">
              <a:defRPr>
                <a:solidFill>
                  <a:schemeClr val="dk2"/>
                </a:solidFill>
              </a:defRPr>
            </a:lvl1pPr>
          </a:lstStyle>
          <a:p>
            <a:fld id="{6DD166ED-3881-4404-BA28-64CF046EB0AA}" type="slidenum">
              <a:rPr lang="nb-NO" smtClean="0"/>
              <a:pPr/>
              <a:t>‹#›</a:t>
            </a:fld>
            <a:endParaRPr lang="nb-NO"/>
          </a:p>
        </p:txBody>
      </p:sp>
      <p:sp>
        <p:nvSpPr>
          <p:cNvPr id="11" name="Plassholder for tekst 8">
            <a:extLst>
              <a:ext uri="{FF2B5EF4-FFF2-40B4-BE49-F238E27FC236}">
                <a16:creationId xmlns:a16="http://schemas.microsoft.com/office/drawing/2014/main" id="{EA03D373-CE7B-4DE6-88C5-BEDB67A9FD49}"/>
              </a:ext>
            </a:extLst>
          </p:cNvPr>
          <p:cNvSpPr>
            <a:spLocks noGrp="1"/>
          </p:cNvSpPr>
          <p:nvPr>
            <p:ph type="body" sz="quarter" idx="14"/>
          </p:nvPr>
        </p:nvSpPr>
        <p:spPr>
          <a:xfrm>
            <a:off x="378047" y="1299762"/>
            <a:ext cx="3330353" cy="4403351"/>
          </a:xfrm>
          <a:prstGeom prst="rect">
            <a:avLst/>
          </a:prstGeom>
        </p:spPr>
        <p:txBody>
          <a:bodyPr lIns="0" tIns="0" rIns="0" bIns="0">
            <a:noAutofit/>
          </a:bodyPr>
          <a:lstStyle>
            <a:lvl1pPr marL="0" indent="0">
              <a:buNone/>
              <a:defRPr b="1">
                <a:latin typeface="+mj-lt"/>
              </a:defRPr>
            </a:lvl1pPr>
          </a:lstStyle>
          <a:p>
            <a:pPr lvl="0"/>
            <a:r>
              <a:rPr lang="nb-NO"/>
              <a:t>Klikk for å redigere tekststiler i malen</a:t>
            </a:r>
          </a:p>
        </p:txBody>
      </p:sp>
      <p:sp>
        <p:nvSpPr>
          <p:cNvPr id="4" name="Plassholder for bilde 3">
            <a:extLst>
              <a:ext uri="{FF2B5EF4-FFF2-40B4-BE49-F238E27FC236}">
                <a16:creationId xmlns:a16="http://schemas.microsoft.com/office/drawing/2014/main" id="{1D8F6793-BBB3-4955-A5C4-94F970656C25}"/>
              </a:ext>
            </a:extLst>
          </p:cNvPr>
          <p:cNvSpPr>
            <a:spLocks noGrp="1"/>
          </p:cNvSpPr>
          <p:nvPr>
            <p:ph type="pic" sz="quarter" idx="15" hasCustomPrompt="1"/>
          </p:nvPr>
        </p:nvSpPr>
        <p:spPr>
          <a:xfrm>
            <a:off x="4633779" y="1214352"/>
            <a:ext cx="781298" cy="781298"/>
          </a:xfrm>
        </p:spPr>
        <p:txBody>
          <a:bodyPr/>
          <a:lstStyle>
            <a:lvl1pPr>
              <a:defRPr/>
            </a:lvl1pPr>
          </a:lstStyle>
          <a:p>
            <a:r>
              <a:rPr lang="nb-NO" dirty="0"/>
              <a:t>Ikon</a:t>
            </a:r>
          </a:p>
        </p:txBody>
      </p:sp>
      <p:sp>
        <p:nvSpPr>
          <p:cNvPr id="24" name="Plassholder for tekst 8">
            <a:extLst>
              <a:ext uri="{FF2B5EF4-FFF2-40B4-BE49-F238E27FC236}">
                <a16:creationId xmlns:a16="http://schemas.microsoft.com/office/drawing/2014/main" id="{FAD77702-3C0F-4DE5-9C80-384D6CA0E111}"/>
              </a:ext>
            </a:extLst>
          </p:cNvPr>
          <p:cNvSpPr>
            <a:spLocks noGrp="1"/>
          </p:cNvSpPr>
          <p:nvPr>
            <p:ph type="body" sz="quarter" idx="16" hasCustomPrompt="1"/>
          </p:nvPr>
        </p:nvSpPr>
        <p:spPr>
          <a:xfrm>
            <a:off x="5591500" y="1315253"/>
            <a:ext cx="1799902" cy="276999"/>
          </a:xfrm>
          <a:prstGeom prst="rect">
            <a:avLst/>
          </a:prstGeom>
        </p:spPr>
        <p:txBody>
          <a:bodyPr wrap="square" lIns="0" tIns="0" rIns="0" bIns="0">
            <a:spAutoFit/>
          </a:bodyPr>
          <a:lstStyle>
            <a:lvl1pPr marL="0" indent="0">
              <a:spcAft>
                <a:spcPts val="0"/>
              </a:spcAft>
              <a:buNone/>
              <a:defRPr b="1">
                <a:latin typeface="+mj-lt"/>
              </a:defRPr>
            </a:lvl1pPr>
          </a:lstStyle>
          <a:p>
            <a:pPr lvl="0"/>
            <a:r>
              <a:rPr lang="nb-NO" dirty="0"/>
              <a:t>Tittel</a:t>
            </a:r>
          </a:p>
        </p:txBody>
      </p:sp>
      <p:sp>
        <p:nvSpPr>
          <p:cNvPr id="29" name="Plassholder for tekst 28">
            <a:extLst>
              <a:ext uri="{FF2B5EF4-FFF2-40B4-BE49-F238E27FC236}">
                <a16:creationId xmlns:a16="http://schemas.microsoft.com/office/drawing/2014/main" id="{7A51B3F0-1510-4073-9795-DC4D979C00CA}"/>
              </a:ext>
            </a:extLst>
          </p:cNvPr>
          <p:cNvSpPr>
            <a:spLocks noGrp="1"/>
          </p:cNvSpPr>
          <p:nvPr>
            <p:ph type="body" sz="quarter" idx="17"/>
          </p:nvPr>
        </p:nvSpPr>
        <p:spPr>
          <a:xfrm>
            <a:off x="5591499" y="1737217"/>
            <a:ext cx="1799902" cy="781290"/>
          </a:xfrm>
        </p:spPr>
        <p:txBody>
          <a:bodyPr>
            <a:normAutofit/>
          </a:bodyPr>
          <a:lstStyle>
            <a:lvl1pPr marL="0" indent="0">
              <a:spcAft>
                <a:spcPts val="0"/>
              </a:spcAft>
              <a:buNone/>
              <a:defRPr sz="1400">
                <a:solidFill>
                  <a:srgbClr val="808297"/>
                </a:solidFill>
              </a:defRPr>
            </a:lvl1pPr>
          </a:lstStyle>
          <a:p>
            <a:pPr lvl="0"/>
            <a:r>
              <a:rPr lang="nb-NO"/>
              <a:t>Klikk for å redigere tekststiler i malen</a:t>
            </a:r>
          </a:p>
        </p:txBody>
      </p:sp>
      <p:sp>
        <p:nvSpPr>
          <p:cNvPr id="32" name="Plassholder for bilde 3">
            <a:extLst>
              <a:ext uri="{FF2B5EF4-FFF2-40B4-BE49-F238E27FC236}">
                <a16:creationId xmlns:a16="http://schemas.microsoft.com/office/drawing/2014/main" id="{49D163C9-D6B8-44EC-B535-76FC6980DB62}"/>
              </a:ext>
            </a:extLst>
          </p:cNvPr>
          <p:cNvSpPr>
            <a:spLocks noGrp="1"/>
          </p:cNvSpPr>
          <p:nvPr>
            <p:ph type="pic" sz="quarter" idx="18" hasCustomPrompt="1"/>
          </p:nvPr>
        </p:nvSpPr>
        <p:spPr>
          <a:xfrm>
            <a:off x="8572671" y="1214352"/>
            <a:ext cx="781298" cy="781298"/>
          </a:xfrm>
        </p:spPr>
        <p:txBody>
          <a:bodyPr/>
          <a:lstStyle>
            <a:lvl1pPr>
              <a:defRPr/>
            </a:lvl1pPr>
          </a:lstStyle>
          <a:p>
            <a:r>
              <a:rPr lang="nb-NO" dirty="0"/>
              <a:t>Ikon</a:t>
            </a:r>
          </a:p>
        </p:txBody>
      </p:sp>
      <p:sp>
        <p:nvSpPr>
          <p:cNvPr id="33" name="Plassholder for tekst 8">
            <a:extLst>
              <a:ext uri="{FF2B5EF4-FFF2-40B4-BE49-F238E27FC236}">
                <a16:creationId xmlns:a16="http://schemas.microsoft.com/office/drawing/2014/main" id="{13CB3228-D55B-4019-B60D-AAF297448DD6}"/>
              </a:ext>
            </a:extLst>
          </p:cNvPr>
          <p:cNvSpPr>
            <a:spLocks noGrp="1"/>
          </p:cNvSpPr>
          <p:nvPr>
            <p:ph type="body" sz="quarter" idx="19" hasCustomPrompt="1"/>
          </p:nvPr>
        </p:nvSpPr>
        <p:spPr>
          <a:xfrm>
            <a:off x="9530392" y="1315257"/>
            <a:ext cx="1799902" cy="276999"/>
          </a:xfrm>
          <a:prstGeom prst="rect">
            <a:avLst/>
          </a:prstGeom>
        </p:spPr>
        <p:txBody>
          <a:bodyPr wrap="square" lIns="0" tIns="0" rIns="0" bIns="0">
            <a:spAutoFit/>
          </a:bodyPr>
          <a:lstStyle>
            <a:lvl1pPr marL="0" indent="0">
              <a:spcAft>
                <a:spcPts val="0"/>
              </a:spcAft>
              <a:buNone/>
              <a:defRPr b="1">
                <a:latin typeface="+mj-lt"/>
              </a:defRPr>
            </a:lvl1pPr>
          </a:lstStyle>
          <a:p>
            <a:pPr lvl="0"/>
            <a:r>
              <a:rPr lang="nb-NO" dirty="0"/>
              <a:t>Tittel</a:t>
            </a:r>
          </a:p>
        </p:txBody>
      </p:sp>
      <p:sp>
        <p:nvSpPr>
          <p:cNvPr id="34" name="Plassholder for tekst 28">
            <a:extLst>
              <a:ext uri="{FF2B5EF4-FFF2-40B4-BE49-F238E27FC236}">
                <a16:creationId xmlns:a16="http://schemas.microsoft.com/office/drawing/2014/main" id="{90FB8B36-FDD3-4EB4-8EAD-7487249D075A}"/>
              </a:ext>
            </a:extLst>
          </p:cNvPr>
          <p:cNvSpPr>
            <a:spLocks noGrp="1"/>
          </p:cNvSpPr>
          <p:nvPr>
            <p:ph type="body" sz="quarter" idx="20"/>
          </p:nvPr>
        </p:nvSpPr>
        <p:spPr>
          <a:xfrm>
            <a:off x="9530391" y="1737221"/>
            <a:ext cx="1799902" cy="781290"/>
          </a:xfrm>
        </p:spPr>
        <p:txBody>
          <a:bodyPr>
            <a:normAutofit/>
          </a:bodyPr>
          <a:lstStyle>
            <a:lvl1pPr marL="0" indent="0">
              <a:spcAft>
                <a:spcPts val="0"/>
              </a:spcAft>
              <a:buNone/>
              <a:defRPr sz="1400">
                <a:solidFill>
                  <a:srgbClr val="808297"/>
                </a:solidFill>
              </a:defRPr>
            </a:lvl1pPr>
          </a:lstStyle>
          <a:p>
            <a:pPr lvl="0"/>
            <a:r>
              <a:rPr lang="nb-NO"/>
              <a:t>Klikk for å redigere tekststiler i malen</a:t>
            </a:r>
          </a:p>
        </p:txBody>
      </p:sp>
      <p:sp>
        <p:nvSpPr>
          <p:cNvPr id="40" name="Plassholder for bilde 3">
            <a:extLst>
              <a:ext uri="{FF2B5EF4-FFF2-40B4-BE49-F238E27FC236}">
                <a16:creationId xmlns:a16="http://schemas.microsoft.com/office/drawing/2014/main" id="{7FF261F2-2A0C-4987-8E25-DE22A68B719C}"/>
              </a:ext>
            </a:extLst>
          </p:cNvPr>
          <p:cNvSpPr>
            <a:spLocks noGrp="1"/>
          </p:cNvSpPr>
          <p:nvPr>
            <p:ph type="pic" sz="quarter" idx="21" hasCustomPrompt="1"/>
          </p:nvPr>
        </p:nvSpPr>
        <p:spPr>
          <a:xfrm>
            <a:off x="4633778" y="3098794"/>
            <a:ext cx="781298" cy="781298"/>
          </a:xfrm>
        </p:spPr>
        <p:txBody>
          <a:bodyPr/>
          <a:lstStyle>
            <a:lvl1pPr>
              <a:defRPr/>
            </a:lvl1pPr>
          </a:lstStyle>
          <a:p>
            <a:r>
              <a:rPr lang="nb-NO" dirty="0"/>
              <a:t>Ikon</a:t>
            </a:r>
          </a:p>
        </p:txBody>
      </p:sp>
      <p:sp>
        <p:nvSpPr>
          <p:cNvPr id="41" name="Plassholder for tekst 8">
            <a:extLst>
              <a:ext uri="{FF2B5EF4-FFF2-40B4-BE49-F238E27FC236}">
                <a16:creationId xmlns:a16="http://schemas.microsoft.com/office/drawing/2014/main" id="{984091DE-17E7-488F-A33E-0BB3EB221CE0}"/>
              </a:ext>
            </a:extLst>
          </p:cNvPr>
          <p:cNvSpPr>
            <a:spLocks noGrp="1"/>
          </p:cNvSpPr>
          <p:nvPr>
            <p:ph type="body" sz="quarter" idx="22" hasCustomPrompt="1"/>
          </p:nvPr>
        </p:nvSpPr>
        <p:spPr>
          <a:xfrm>
            <a:off x="5591499" y="3199695"/>
            <a:ext cx="1799902" cy="276999"/>
          </a:xfrm>
          <a:prstGeom prst="rect">
            <a:avLst/>
          </a:prstGeom>
        </p:spPr>
        <p:txBody>
          <a:bodyPr wrap="square" lIns="0" tIns="0" rIns="0" bIns="0">
            <a:spAutoFit/>
          </a:bodyPr>
          <a:lstStyle>
            <a:lvl1pPr marL="0" indent="0">
              <a:spcAft>
                <a:spcPts val="0"/>
              </a:spcAft>
              <a:buNone/>
              <a:defRPr b="1">
                <a:latin typeface="+mj-lt"/>
              </a:defRPr>
            </a:lvl1pPr>
          </a:lstStyle>
          <a:p>
            <a:pPr lvl="0"/>
            <a:r>
              <a:rPr lang="nb-NO" dirty="0"/>
              <a:t>Tittel</a:t>
            </a:r>
          </a:p>
        </p:txBody>
      </p:sp>
      <p:sp>
        <p:nvSpPr>
          <p:cNvPr id="42" name="Plassholder for tekst 28">
            <a:extLst>
              <a:ext uri="{FF2B5EF4-FFF2-40B4-BE49-F238E27FC236}">
                <a16:creationId xmlns:a16="http://schemas.microsoft.com/office/drawing/2014/main" id="{C8038A2C-01AD-4ECE-A078-E7562719460C}"/>
              </a:ext>
            </a:extLst>
          </p:cNvPr>
          <p:cNvSpPr>
            <a:spLocks noGrp="1"/>
          </p:cNvSpPr>
          <p:nvPr>
            <p:ph type="body" sz="quarter" idx="23"/>
          </p:nvPr>
        </p:nvSpPr>
        <p:spPr>
          <a:xfrm>
            <a:off x="5591498" y="3621659"/>
            <a:ext cx="1799902" cy="781290"/>
          </a:xfrm>
        </p:spPr>
        <p:txBody>
          <a:bodyPr>
            <a:normAutofit/>
          </a:bodyPr>
          <a:lstStyle>
            <a:lvl1pPr marL="0" indent="0">
              <a:spcAft>
                <a:spcPts val="0"/>
              </a:spcAft>
              <a:buNone/>
              <a:defRPr sz="1400">
                <a:solidFill>
                  <a:srgbClr val="808297"/>
                </a:solidFill>
              </a:defRPr>
            </a:lvl1pPr>
          </a:lstStyle>
          <a:p>
            <a:pPr lvl="0"/>
            <a:r>
              <a:rPr lang="nb-NO"/>
              <a:t>Klikk for å redigere tekststiler i malen</a:t>
            </a:r>
          </a:p>
        </p:txBody>
      </p:sp>
      <p:sp>
        <p:nvSpPr>
          <p:cNvPr id="43" name="Plassholder for bilde 3">
            <a:extLst>
              <a:ext uri="{FF2B5EF4-FFF2-40B4-BE49-F238E27FC236}">
                <a16:creationId xmlns:a16="http://schemas.microsoft.com/office/drawing/2014/main" id="{CD408AE3-C49E-4A88-B918-0505295AB07A}"/>
              </a:ext>
            </a:extLst>
          </p:cNvPr>
          <p:cNvSpPr>
            <a:spLocks noGrp="1"/>
          </p:cNvSpPr>
          <p:nvPr>
            <p:ph type="pic" sz="quarter" idx="24" hasCustomPrompt="1"/>
          </p:nvPr>
        </p:nvSpPr>
        <p:spPr>
          <a:xfrm>
            <a:off x="8572670" y="3098794"/>
            <a:ext cx="781298" cy="781298"/>
          </a:xfrm>
        </p:spPr>
        <p:txBody>
          <a:bodyPr/>
          <a:lstStyle>
            <a:lvl1pPr>
              <a:defRPr/>
            </a:lvl1pPr>
          </a:lstStyle>
          <a:p>
            <a:r>
              <a:rPr lang="nb-NO" dirty="0"/>
              <a:t>Ikon</a:t>
            </a:r>
          </a:p>
        </p:txBody>
      </p:sp>
      <p:sp>
        <p:nvSpPr>
          <p:cNvPr id="44" name="Plassholder for tekst 8">
            <a:extLst>
              <a:ext uri="{FF2B5EF4-FFF2-40B4-BE49-F238E27FC236}">
                <a16:creationId xmlns:a16="http://schemas.microsoft.com/office/drawing/2014/main" id="{054F756D-CA7A-4D9A-81E4-C24770CC132A}"/>
              </a:ext>
            </a:extLst>
          </p:cNvPr>
          <p:cNvSpPr>
            <a:spLocks noGrp="1"/>
          </p:cNvSpPr>
          <p:nvPr>
            <p:ph type="body" sz="quarter" idx="25" hasCustomPrompt="1"/>
          </p:nvPr>
        </p:nvSpPr>
        <p:spPr>
          <a:xfrm>
            <a:off x="9530391" y="3199699"/>
            <a:ext cx="1799902" cy="276999"/>
          </a:xfrm>
          <a:prstGeom prst="rect">
            <a:avLst/>
          </a:prstGeom>
        </p:spPr>
        <p:txBody>
          <a:bodyPr wrap="square" lIns="0" tIns="0" rIns="0" bIns="0">
            <a:spAutoFit/>
          </a:bodyPr>
          <a:lstStyle>
            <a:lvl1pPr marL="0" indent="0">
              <a:spcAft>
                <a:spcPts val="0"/>
              </a:spcAft>
              <a:buNone/>
              <a:defRPr b="1">
                <a:latin typeface="+mj-lt"/>
              </a:defRPr>
            </a:lvl1pPr>
          </a:lstStyle>
          <a:p>
            <a:pPr lvl="0"/>
            <a:r>
              <a:rPr lang="nb-NO" dirty="0"/>
              <a:t>Tittel</a:t>
            </a:r>
          </a:p>
        </p:txBody>
      </p:sp>
      <p:sp>
        <p:nvSpPr>
          <p:cNvPr id="45" name="Plassholder for tekst 28">
            <a:extLst>
              <a:ext uri="{FF2B5EF4-FFF2-40B4-BE49-F238E27FC236}">
                <a16:creationId xmlns:a16="http://schemas.microsoft.com/office/drawing/2014/main" id="{349007ED-1317-4D97-9F13-E63A25CC343D}"/>
              </a:ext>
            </a:extLst>
          </p:cNvPr>
          <p:cNvSpPr>
            <a:spLocks noGrp="1"/>
          </p:cNvSpPr>
          <p:nvPr>
            <p:ph type="body" sz="quarter" idx="26"/>
          </p:nvPr>
        </p:nvSpPr>
        <p:spPr>
          <a:xfrm>
            <a:off x="9530390" y="3621663"/>
            <a:ext cx="1799902" cy="781290"/>
          </a:xfrm>
        </p:spPr>
        <p:txBody>
          <a:bodyPr>
            <a:normAutofit/>
          </a:bodyPr>
          <a:lstStyle>
            <a:lvl1pPr marL="0" indent="0">
              <a:spcAft>
                <a:spcPts val="0"/>
              </a:spcAft>
              <a:buNone/>
              <a:defRPr sz="1400">
                <a:solidFill>
                  <a:srgbClr val="808297"/>
                </a:solidFill>
              </a:defRPr>
            </a:lvl1pPr>
          </a:lstStyle>
          <a:p>
            <a:pPr lvl="0"/>
            <a:r>
              <a:rPr lang="nb-NO"/>
              <a:t>Klikk for å redigere tekststiler i malen</a:t>
            </a:r>
          </a:p>
        </p:txBody>
      </p:sp>
      <p:sp>
        <p:nvSpPr>
          <p:cNvPr id="46" name="Plassholder for bilde 3">
            <a:extLst>
              <a:ext uri="{FF2B5EF4-FFF2-40B4-BE49-F238E27FC236}">
                <a16:creationId xmlns:a16="http://schemas.microsoft.com/office/drawing/2014/main" id="{AFB80E12-E559-4FF6-AFE4-171CA72F83CE}"/>
              </a:ext>
            </a:extLst>
          </p:cNvPr>
          <p:cNvSpPr>
            <a:spLocks noGrp="1"/>
          </p:cNvSpPr>
          <p:nvPr>
            <p:ph type="pic" sz="quarter" idx="27" hasCustomPrompt="1"/>
          </p:nvPr>
        </p:nvSpPr>
        <p:spPr>
          <a:xfrm>
            <a:off x="4633777" y="4957836"/>
            <a:ext cx="781298" cy="781298"/>
          </a:xfrm>
        </p:spPr>
        <p:txBody>
          <a:bodyPr/>
          <a:lstStyle>
            <a:lvl1pPr>
              <a:defRPr/>
            </a:lvl1pPr>
          </a:lstStyle>
          <a:p>
            <a:r>
              <a:rPr lang="nb-NO" dirty="0"/>
              <a:t>Ikon</a:t>
            </a:r>
          </a:p>
        </p:txBody>
      </p:sp>
      <p:sp>
        <p:nvSpPr>
          <p:cNvPr id="47" name="Plassholder for tekst 8">
            <a:extLst>
              <a:ext uri="{FF2B5EF4-FFF2-40B4-BE49-F238E27FC236}">
                <a16:creationId xmlns:a16="http://schemas.microsoft.com/office/drawing/2014/main" id="{B793F762-F4BD-4B88-9604-F9BA8EA32DFE}"/>
              </a:ext>
            </a:extLst>
          </p:cNvPr>
          <p:cNvSpPr>
            <a:spLocks noGrp="1"/>
          </p:cNvSpPr>
          <p:nvPr>
            <p:ph type="body" sz="quarter" idx="28" hasCustomPrompt="1"/>
          </p:nvPr>
        </p:nvSpPr>
        <p:spPr>
          <a:xfrm>
            <a:off x="5591498" y="5058737"/>
            <a:ext cx="1799902" cy="276999"/>
          </a:xfrm>
          <a:prstGeom prst="rect">
            <a:avLst/>
          </a:prstGeom>
        </p:spPr>
        <p:txBody>
          <a:bodyPr wrap="square" lIns="0" tIns="0" rIns="0" bIns="0">
            <a:spAutoFit/>
          </a:bodyPr>
          <a:lstStyle>
            <a:lvl1pPr marL="0" indent="0">
              <a:spcAft>
                <a:spcPts val="0"/>
              </a:spcAft>
              <a:buNone/>
              <a:defRPr b="1">
                <a:latin typeface="+mj-lt"/>
              </a:defRPr>
            </a:lvl1pPr>
          </a:lstStyle>
          <a:p>
            <a:pPr lvl="0"/>
            <a:r>
              <a:rPr lang="nb-NO" dirty="0"/>
              <a:t>Tittel</a:t>
            </a:r>
          </a:p>
        </p:txBody>
      </p:sp>
      <p:sp>
        <p:nvSpPr>
          <p:cNvPr id="48" name="Plassholder for tekst 28">
            <a:extLst>
              <a:ext uri="{FF2B5EF4-FFF2-40B4-BE49-F238E27FC236}">
                <a16:creationId xmlns:a16="http://schemas.microsoft.com/office/drawing/2014/main" id="{3473B2AD-E9E0-429B-9B79-738A40147DE4}"/>
              </a:ext>
            </a:extLst>
          </p:cNvPr>
          <p:cNvSpPr>
            <a:spLocks noGrp="1"/>
          </p:cNvSpPr>
          <p:nvPr>
            <p:ph type="body" sz="quarter" idx="29"/>
          </p:nvPr>
        </p:nvSpPr>
        <p:spPr>
          <a:xfrm>
            <a:off x="5591497" y="5480701"/>
            <a:ext cx="1799902" cy="781290"/>
          </a:xfrm>
        </p:spPr>
        <p:txBody>
          <a:bodyPr>
            <a:normAutofit/>
          </a:bodyPr>
          <a:lstStyle>
            <a:lvl1pPr marL="0" indent="0">
              <a:spcAft>
                <a:spcPts val="0"/>
              </a:spcAft>
              <a:buNone/>
              <a:defRPr sz="1400">
                <a:solidFill>
                  <a:srgbClr val="808297"/>
                </a:solidFill>
              </a:defRPr>
            </a:lvl1pPr>
          </a:lstStyle>
          <a:p>
            <a:pPr lvl="0"/>
            <a:r>
              <a:rPr lang="nb-NO"/>
              <a:t>Klikk for å redigere tekststiler i malen</a:t>
            </a:r>
          </a:p>
        </p:txBody>
      </p:sp>
      <p:sp>
        <p:nvSpPr>
          <p:cNvPr id="49" name="Plassholder for bilde 3">
            <a:extLst>
              <a:ext uri="{FF2B5EF4-FFF2-40B4-BE49-F238E27FC236}">
                <a16:creationId xmlns:a16="http://schemas.microsoft.com/office/drawing/2014/main" id="{D18E446C-5B26-4ADF-90BC-D01A6948D871}"/>
              </a:ext>
            </a:extLst>
          </p:cNvPr>
          <p:cNvSpPr>
            <a:spLocks noGrp="1"/>
          </p:cNvSpPr>
          <p:nvPr>
            <p:ph type="pic" sz="quarter" idx="30" hasCustomPrompt="1"/>
          </p:nvPr>
        </p:nvSpPr>
        <p:spPr>
          <a:xfrm>
            <a:off x="8572669" y="4957836"/>
            <a:ext cx="781298" cy="781298"/>
          </a:xfrm>
        </p:spPr>
        <p:txBody>
          <a:bodyPr/>
          <a:lstStyle>
            <a:lvl1pPr>
              <a:defRPr/>
            </a:lvl1pPr>
          </a:lstStyle>
          <a:p>
            <a:r>
              <a:rPr lang="nb-NO" dirty="0"/>
              <a:t>Ikon</a:t>
            </a:r>
          </a:p>
        </p:txBody>
      </p:sp>
      <p:sp>
        <p:nvSpPr>
          <p:cNvPr id="50" name="Plassholder for tekst 8">
            <a:extLst>
              <a:ext uri="{FF2B5EF4-FFF2-40B4-BE49-F238E27FC236}">
                <a16:creationId xmlns:a16="http://schemas.microsoft.com/office/drawing/2014/main" id="{9342AE9F-9F3D-4020-B086-9FFEAB0FBE3A}"/>
              </a:ext>
            </a:extLst>
          </p:cNvPr>
          <p:cNvSpPr>
            <a:spLocks noGrp="1"/>
          </p:cNvSpPr>
          <p:nvPr>
            <p:ph type="body" sz="quarter" idx="31" hasCustomPrompt="1"/>
          </p:nvPr>
        </p:nvSpPr>
        <p:spPr>
          <a:xfrm>
            <a:off x="9530390" y="5058741"/>
            <a:ext cx="1799902" cy="276999"/>
          </a:xfrm>
          <a:prstGeom prst="rect">
            <a:avLst/>
          </a:prstGeom>
        </p:spPr>
        <p:txBody>
          <a:bodyPr wrap="square" lIns="0" tIns="0" rIns="0" bIns="0">
            <a:spAutoFit/>
          </a:bodyPr>
          <a:lstStyle>
            <a:lvl1pPr marL="0" indent="0">
              <a:spcAft>
                <a:spcPts val="0"/>
              </a:spcAft>
              <a:buNone/>
              <a:defRPr b="1">
                <a:latin typeface="+mj-lt"/>
              </a:defRPr>
            </a:lvl1pPr>
          </a:lstStyle>
          <a:p>
            <a:pPr lvl="0"/>
            <a:r>
              <a:rPr lang="nb-NO" dirty="0"/>
              <a:t>Tittel</a:t>
            </a:r>
          </a:p>
        </p:txBody>
      </p:sp>
      <p:sp>
        <p:nvSpPr>
          <p:cNvPr id="51" name="Plassholder for tekst 28">
            <a:extLst>
              <a:ext uri="{FF2B5EF4-FFF2-40B4-BE49-F238E27FC236}">
                <a16:creationId xmlns:a16="http://schemas.microsoft.com/office/drawing/2014/main" id="{7E959242-2B59-4759-B5B6-CA826BC747D8}"/>
              </a:ext>
            </a:extLst>
          </p:cNvPr>
          <p:cNvSpPr>
            <a:spLocks noGrp="1"/>
          </p:cNvSpPr>
          <p:nvPr>
            <p:ph type="body" sz="quarter" idx="32"/>
          </p:nvPr>
        </p:nvSpPr>
        <p:spPr>
          <a:xfrm>
            <a:off x="9530389" y="5480705"/>
            <a:ext cx="1799902" cy="781290"/>
          </a:xfrm>
        </p:spPr>
        <p:txBody>
          <a:bodyPr>
            <a:normAutofit/>
          </a:bodyPr>
          <a:lstStyle>
            <a:lvl1pPr marL="0" indent="0">
              <a:spcAft>
                <a:spcPts val="0"/>
              </a:spcAft>
              <a:buNone/>
              <a:defRPr sz="1400">
                <a:solidFill>
                  <a:srgbClr val="808297"/>
                </a:solidFill>
              </a:defRPr>
            </a:lvl1pPr>
          </a:lstStyle>
          <a:p>
            <a:pPr lvl="0"/>
            <a:r>
              <a:rPr lang="nb-NO"/>
              <a:t>Klikk for å redigere tekststiler i malen</a:t>
            </a:r>
          </a:p>
        </p:txBody>
      </p:sp>
      <p:pic>
        <p:nvPicPr>
          <p:cNvPr id="25" name="logo_more" hidden="1">
            <a:extLst>
              <a:ext uri="{FF2B5EF4-FFF2-40B4-BE49-F238E27FC236}">
                <a16:creationId xmlns:a16="http://schemas.microsoft.com/office/drawing/2014/main" id="{291C56D7-4687-419B-B15B-3B8A71729C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47" y="6160370"/>
            <a:ext cx="1054734" cy="324040"/>
          </a:xfrm>
          <a:prstGeom prst="rect">
            <a:avLst/>
          </a:prstGeom>
        </p:spPr>
      </p:pic>
      <p:pic>
        <p:nvPicPr>
          <p:cNvPr id="26" name="logo_sbm">
            <a:extLst>
              <a:ext uri="{FF2B5EF4-FFF2-40B4-BE49-F238E27FC236}">
                <a16:creationId xmlns:a16="http://schemas.microsoft.com/office/drawing/2014/main" id="{7B773549-A37E-422E-9DFC-7156A13E69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048" y="6189866"/>
            <a:ext cx="1757419" cy="288000"/>
          </a:xfrm>
          <a:prstGeom prst="rect">
            <a:avLst/>
          </a:prstGeom>
        </p:spPr>
      </p:pic>
      <p:grpSp>
        <p:nvGrpSpPr>
          <p:cNvPr id="37" name="logo_sbm_padded" hidden="1">
            <a:extLst>
              <a:ext uri="{FF2B5EF4-FFF2-40B4-BE49-F238E27FC236}">
                <a16:creationId xmlns:a16="http://schemas.microsoft.com/office/drawing/2014/main" id="{BD4C3A70-7511-418A-B46D-221F4149343E}"/>
              </a:ext>
            </a:extLst>
          </p:cNvPr>
          <p:cNvGrpSpPr/>
          <p:nvPr userDrawn="1"/>
        </p:nvGrpSpPr>
        <p:grpSpPr>
          <a:xfrm>
            <a:off x="337327" y="6145877"/>
            <a:ext cx="2054830" cy="409407"/>
            <a:chOff x="3324225" y="5937662"/>
            <a:chExt cx="2054830" cy="409407"/>
          </a:xfrm>
        </p:grpSpPr>
        <p:sp>
          <p:nvSpPr>
            <p:cNvPr id="38" name="Rektangel 37" hidden="1">
              <a:extLst>
                <a:ext uri="{FF2B5EF4-FFF2-40B4-BE49-F238E27FC236}">
                  <a16:creationId xmlns:a16="http://schemas.microsoft.com/office/drawing/2014/main" id="{43E3E8FA-D0CB-442F-85D4-33BD814C96D0}"/>
                </a:ext>
              </a:extLst>
            </p:cNvPr>
            <p:cNvSpPr/>
            <p:nvPr userDrawn="1"/>
          </p:nvSpPr>
          <p:spPr>
            <a:xfrm>
              <a:off x="3324225" y="5937662"/>
              <a:ext cx="2054830" cy="40940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9" name="logo_sbm" hidden="1">
              <a:extLst>
                <a:ext uri="{FF2B5EF4-FFF2-40B4-BE49-F238E27FC236}">
                  <a16:creationId xmlns:a16="http://schemas.microsoft.com/office/drawing/2014/main" id="{9F4A1CC8-9241-4BC6-BA69-9A6A15989A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65241" y="5981255"/>
              <a:ext cx="1757419" cy="288000"/>
            </a:xfrm>
            <a:prstGeom prst="rect">
              <a:avLst/>
            </a:prstGeom>
            <a:ln>
              <a:noFill/>
            </a:ln>
          </p:spPr>
        </p:pic>
      </p:grpSp>
      <p:grpSp>
        <p:nvGrpSpPr>
          <p:cNvPr id="55" name="logo_more_padded" hidden="1">
            <a:extLst>
              <a:ext uri="{FF2B5EF4-FFF2-40B4-BE49-F238E27FC236}">
                <a16:creationId xmlns:a16="http://schemas.microsoft.com/office/drawing/2014/main" id="{FEF5B8F1-8BAB-43E3-9D4B-EC62FD907E56}"/>
              </a:ext>
            </a:extLst>
          </p:cNvPr>
          <p:cNvGrpSpPr/>
          <p:nvPr userDrawn="1"/>
        </p:nvGrpSpPr>
        <p:grpSpPr>
          <a:xfrm>
            <a:off x="337032" y="6119067"/>
            <a:ext cx="2054830" cy="409407"/>
            <a:chOff x="3476625" y="6090062"/>
            <a:chExt cx="2054830" cy="409407"/>
          </a:xfrm>
        </p:grpSpPr>
        <p:sp>
          <p:nvSpPr>
            <p:cNvPr id="56" name="Rektangel 55" hidden="1">
              <a:extLst>
                <a:ext uri="{FF2B5EF4-FFF2-40B4-BE49-F238E27FC236}">
                  <a16:creationId xmlns:a16="http://schemas.microsoft.com/office/drawing/2014/main" id="{3CFA11D3-910C-4CEB-9D11-440E6D9E21B3}"/>
                </a:ext>
              </a:extLst>
            </p:cNvPr>
            <p:cNvSpPr/>
            <p:nvPr userDrawn="1"/>
          </p:nvSpPr>
          <p:spPr>
            <a:xfrm>
              <a:off x="3476625" y="6090062"/>
              <a:ext cx="2054830" cy="40940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7" name="logo_more" hidden="1">
              <a:extLst>
                <a:ext uri="{FF2B5EF4-FFF2-40B4-BE49-F238E27FC236}">
                  <a16:creationId xmlns:a16="http://schemas.microsoft.com/office/drawing/2014/main" id="{7E27AB2B-198D-40A8-BAB6-090A6EA8C9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7640" y="6129641"/>
              <a:ext cx="1054734" cy="324040"/>
            </a:xfrm>
            <a:prstGeom prst="rect">
              <a:avLst/>
            </a:prstGeom>
          </p:spPr>
        </p:pic>
      </p:grpSp>
    </p:spTree>
    <p:extLst>
      <p:ext uri="{BB962C8B-B14F-4D97-AF65-F5344CB8AC3E}">
        <p14:creationId xmlns:p14="http://schemas.microsoft.com/office/powerpoint/2010/main" val="311439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06587E1-CBB1-4E0B-8228-46783461EA94}"/>
              </a:ext>
            </a:extLst>
          </p:cNvPr>
          <p:cNvSpPr>
            <a:spLocks noGrp="1"/>
          </p:cNvSpPr>
          <p:nvPr>
            <p:ph type="title"/>
          </p:nvPr>
        </p:nvSpPr>
        <p:spPr>
          <a:xfrm>
            <a:off x="378047" y="328226"/>
            <a:ext cx="10418468" cy="769441"/>
          </a:xfrm>
          <a:prstGeom prst="rect">
            <a:avLst/>
          </a:prstGeom>
        </p:spPr>
        <p:txBody>
          <a:bodyPr vert="horz" lIns="0" tIns="0" rIns="0" bIns="0" rtlCol="0" anchor="t">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E6969AF4-CAB5-41E5-9A03-1658286A930C}"/>
              </a:ext>
            </a:extLst>
          </p:cNvPr>
          <p:cNvSpPr>
            <a:spLocks noGrp="1"/>
          </p:cNvSpPr>
          <p:nvPr>
            <p:ph type="body" idx="1"/>
          </p:nvPr>
        </p:nvSpPr>
        <p:spPr>
          <a:xfrm>
            <a:off x="1386173" y="1843314"/>
            <a:ext cx="9419654" cy="3858986"/>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3D464694-5707-47E5-B053-438F269027D4}"/>
              </a:ext>
            </a:extLst>
          </p:cNvPr>
          <p:cNvSpPr>
            <a:spLocks noGrp="1"/>
          </p:cNvSpPr>
          <p:nvPr>
            <p:ph type="sldNum" sz="quarter" idx="4"/>
          </p:nvPr>
        </p:nvSpPr>
        <p:spPr>
          <a:xfrm>
            <a:off x="9048274" y="6355343"/>
            <a:ext cx="2743200" cy="153888"/>
          </a:xfrm>
          <a:prstGeom prst="rect">
            <a:avLst/>
          </a:prstGeom>
        </p:spPr>
        <p:txBody>
          <a:bodyPr vert="horz" lIns="0" tIns="0" rIns="0" bIns="0" rtlCol="0" anchor="ctr">
            <a:spAutoFit/>
          </a:bodyPr>
          <a:lstStyle>
            <a:lvl1pPr algn="r">
              <a:defRPr sz="1000">
                <a:solidFill>
                  <a:schemeClr val="dk2"/>
                </a:solidFill>
              </a:defRPr>
            </a:lvl1pPr>
          </a:lstStyle>
          <a:p>
            <a:fld id="{6DD166ED-3881-4404-BA28-64CF046EB0AA}" type="slidenum">
              <a:rPr lang="nb-NO" smtClean="0"/>
              <a:pPr/>
              <a:t>‹#›</a:t>
            </a:fld>
            <a:endParaRPr lang="nb-NO" dirty="0"/>
          </a:p>
        </p:txBody>
      </p:sp>
      <p:pic>
        <p:nvPicPr>
          <p:cNvPr id="11" name="logo_sbm">
            <a:extLst>
              <a:ext uri="{FF2B5EF4-FFF2-40B4-BE49-F238E27FC236}">
                <a16:creationId xmlns:a16="http://schemas.microsoft.com/office/drawing/2014/main" id="{69D3540C-45EE-4BFD-BFDD-C7C3F2CD050C}"/>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378048" y="6189866"/>
            <a:ext cx="1757419" cy="288000"/>
          </a:xfrm>
          <a:prstGeom prst="rect">
            <a:avLst/>
          </a:prstGeom>
        </p:spPr>
      </p:pic>
      <p:pic>
        <p:nvPicPr>
          <p:cNvPr id="5" name="logo_more" hidden="1">
            <a:extLst>
              <a:ext uri="{FF2B5EF4-FFF2-40B4-BE49-F238E27FC236}">
                <a16:creationId xmlns:a16="http://schemas.microsoft.com/office/drawing/2014/main" id="{D7EE4122-01E8-4AE0-B759-3AE945D98F88}"/>
              </a:ext>
            </a:extLst>
          </p:cNvPr>
          <p:cNvPicPr>
            <a:picLocks noChangeAspect="1"/>
          </p:cNvPicPr>
          <p:nvPr userDrawn="1"/>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78047" y="6160370"/>
            <a:ext cx="1054734" cy="324040"/>
          </a:xfrm>
          <a:prstGeom prst="rect">
            <a:avLst/>
          </a:prstGeom>
        </p:spPr>
      </p:pic>
    </p:spTree>
    <p:extLst>
      <p:ext uri="{BB962C8B-B14F-4D97-AF65-F5344CB8AC3E}">
        <p14:creationId xmlns:p14="http://schemas.microsoft.com/office/powerpoint/2010/main" val="34113262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83" r:id="rId5"/>
    <p:sldLayoutId id="2147483684" r:id="rId6"/>
    <p:sldLayoutId id="2147483661" r:id="rId7"/>
    <p:sldLayoutId id="2147483662" r:id="rId8"/>
    <p:sldLayoutId id="2147483663" r:id="rId9"/>
    <p:sldLayoutId id="2147483665" r:id="rId10"/>
    <p:sldLayoutId id="2147483666" r:id="rId11"/>
    <p:sldLayoutId id="2147483667" r:id="rId12"/>
    <p:sldLayoutId id="2147483668" r:id="rId13"/>
    <p:sldLayoutId id="2147483669" r:id="rId14"/>
    <p:sldLayoutId id="2147483671" r:id="rId15"/>
    <p:sldLayoutId id="2147483672" r:id="rId16"/>
    <p:sldLayoutId id="2147483673" r:id="rId17"/>
    <p:sldLayoutId id="2147483674" r:id="rId18"/>
    <p:sldLayoutId id="2147483676" r:id="rId19"/>
    <p:sldLayoutId id="2147483677" r:id="rId20"/>
    <p:sldLayoutId id="2147483678" r:id="rId21"/>
    <p:sldLayoutId id="2147483679" r:id="rId22"/>
    <p:sldLayoutId id="2147483680" r:id="rId23"/>
    <p:sldLayoutId id="2147483681" r:id="rId24"/>
    <p:sldLayoutId id="2147483682" r:id="rId25"/>
    <p:sldLayoutId id="2147483654" r:id="rId26"/>
    <p:sldLayoutId id="2147483655" r:id="rId27"/>
  </p:sldLayoutIdLst>
  <p:hf hdr="0" ftr="0"/>
  <p:txStyles>
    <p:titleStyle>
      <a:lvl1pPr algn="l" defTabSz="914400" rtl="0" eaLnBrk="1" latinLnBrk="0" hangingPunct="1">
        <a:lnSpc>
          <a:spcPct val="100000"/>
        </a:lnSpc>
        <a:spcBef>
          <a:spcPct val="0"/>
        </a:spcBef>
        <a:buNone/>
        <a:defRPr sz="2500" b="1" kern="1200">
          <a:solidFill>
            <a:schemeClr val="accent3"/>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chemeClr val="accent3"/>
        </a:buClr>
        <a:buFont typeface="Arial" panose="020B0604020202020204" pitchFamily="34" charset="0"/>
        <a:buChar char="•"/>
        <a:defRPr sz="1800" kern="1200">
          <a:solidFill>
            <a:schemeClr val="dk2"/>
          </a:solidFill>
          <a:latin typeface="+mn-lt"/>
          <a:ea typeface="+mn-ea"/>
          <a:cs typeface="+mn-cs"/>
        </a:defRPr>
      </a:lvl1pPr>
      <a:lvl2pPr marL="457200" indent="-228600" algn="l" defTabSz="914400" rtl="0" eaLnBrk="1" latinLnBrk="0" hangingPunct="1">
        <a:lnSpc>
          <a:spcPct val="100000"/>
        </a:lnSpc>
        <a:spcBef>
          <a:spcPts val="0"/>
        </a:spcBef>
        <a:spcAft>
          <a:spcPts val="1000"/>
        </a:spcAft>
        <a:buClr>
          <a:schemeClr val="accent3"/>
        </a:buClr>
        <a:buFont typeface="Arial" panose="020B0604020202020204" pitchFamily="34" charset="0"/>
        <a:buChar char="•"/>
        <a:defRPr sz="1800" kern="1200">
          <a:solidFill>
            <a:schemeClr val="dk2"/>
          </a:solidFill>
          <a:latin typeface="+mn-lt"/>
          <a:ea typeface="+mn-ea"/>
          <a:cs typeface="+mn-cs"/>
        </a:defRPr>
      </a:lvl2pPr>
      <a:lvl3pPr marL="685800" indent="-228600" algn="l" defTabSz="914400" rtl="0" eaLnBrk="1" latinLnBrk="0" hangingPunct="1">
        <a:lnSpc>
          <a:spcPct val="100000"/>
        </a:lnSpc>
        <a:spcBef>
          <a:spcPts val="0"/>
        </a:spcBef>
        <a:spcAft>
          <a:spcPts val="1000"/>
        </a:spcAft>
        <a:buClr>
          <a:schemeClr val="accent3"/>
        </a:buClr>
        <a:buFont typeface="Arial" panose="020B0604020202020204" pitchFamily="34" charset="0"/>
        <a:buChar char="•"/>
        <a:defRPr sz="1800" kern="1200">
          <a:solidFill>
            <a:schemeClr val="dk2"/>
          </a:solidFill>
          <a:latin typeface="+mn-lt"/>
          <a:ea typeface="+mn-ea"/>
          <a:cs typeface="+mn-cs"/>
        </a:defRPr>
      </a:lvl3pPr>
      <a:lvl4pPr marL="914400" indent="-228600" algn="l" defTabSz="914400" rtl="0" eaLnBrk="1" latinLnBrk="0" hangingPunct="1">
        <a:lnSpc>
          <a:spcPct val="100000"/>
        </a:lnSpc>
        <a:spcBef>
          <a:spcPts val="0"/>
        </a:spcBef>
        <a:spcAft>
          <a:spcPts val="1000"/>
        </a:spcAft>
        <a:buClr>
          <a:schemeClr val="accent3"/>
        </a:buClr>
        <a:buFont typeface="Arial" panose="020B0604020202020204" pitchFamily="34" charset="0"/>
        <a:buChar char="•"/>
        <a:defRPr sz="1800" kern="1200">
          <a:solidFill>
            <a:schemeClr val="dk2"/>
          </a:solidFill>
          <a:latin typeface="+mn-lt"/>
          <a:ea typeface="+mn-ea"/>
          <a:cs typeface="+mn-cs"/>
        </a:defRPr>
      </a:lvl4pPr>
      <a:lvl5pPr marL="1143000" indent="-228600" algn="l" defTabSz="914400" rtl="0" eaLnBrk="1" latinLnBrk="0" hangingPunct="1">
        <a:lnSpc>
          <a:spcPct val="100000"/>
        </a:lnSpc>
        <a:spcBef>
          <a:spcPts val="0"/>
        </a:spcBef>
        <a:spcAft>
          <a:spcPts val="1000"/>
        </a:spcAft>
        <a:buClr>
          <a:schemeClr val="accent3"/>
        </a:buClr>
        <a:buFont typeface="Arial" panose="020B0604020202020204" pitchFamily="34" charset="0"/>
        <a:buChar char="•"/>
        <a:defRPr sz="18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ACE3F8D7-87F0-4039-9BF8-FAFB48854AF1}"/>
              </a:ext>
            </a:extLst>
          </p:cNvPr>
          <p:cNvSpPr>
            <a:spLocks noGrp="1"/>
          </p:cNvSpPr>
          <p:nvPr>
            <p:ph type="ctrTitle"/>
          </p:nvPr>
        </p:nvSpPr>
        <p:spPr/>
        <p:txBody>
          <a:bodyPr/>
          <a:lstStyle/>
          <a:p>
            <a:r>
              <a:rPr lang="nb-NO" dirty="0" err="1"/>
              <a:t>Allocation</a:t>
            </a:r>
            <a:r>
              <a:rPr lang="nb-NO" dirty="0"/>
              <a:t> &amp; </a:t>
            </a:r>
            <a:r>
              <a:rPr lang="nb-NO" dirty="0" err="1"/>
              <a:t>Impact</a:t>
            </a:r>
            <a:r>
              <a:rPr lang="nb-NO" dirty="0"/>
              <a:t> report</a:t>
            </a:r>
          </a:p>
        </p:txBody>
      </p:sp>
      <p:sp>
        <p:nvSpPr>
          <p:cNvPr id="7" name="Undertittel 6">
            <a:extLst>
              <a:ext uri="{FF2B5EF4-FFF2-40B4-BE49-F238E27FC236}">
                <a16:creationId xmlns:a16="http://schemas.microsoft.com/office/drawing/2014/main" id="{8BD24B0E-222E-4F9E-BC57-3489CAD65E89}"/>
              </a:ext>
            </a:extLst>
          </p:cNvPr>
          <p:cNvSpPr>
            <a:spLocks noGrp="1"/>
          </p:cNvSpPr>
          <p:nvPr>
            <p:ph type="subTitle" idx="1"/>
          </p:nvPr>
        </p:nvSpPr>
        <p:spPr>
          <a:xfrm>
            <a:off x="396050" y="3236639"/>
            <a:ext cx="6479138" cy="384721"/>
          </a:xfrm>
        </p:spPr>
        <p:txBody>
          <a:bodyPr/>
          <a:lstStyle/>
          <a:p>
            <a:r>
              <a:rPr lang="nb-NO" dirty="0"/>
              <a:t>Green Bond Framework </a:t>
            </a:r>
          </a:p>
        </p:txBody>
      </p:sp>
      <p:sp>
        <p:nvSpPr>
          <p:cNvPr id="3" name="Plassholder for dato 2">
            <a:extLst>
              <a:ext uri="{FF2B5EF4-FFF2-40B4-BE49-F238E27FC236}">
                <a16:creationId xmlns:a16="http://schemas.microsoft.com/office/drawing/2014/main" id="{D82A6462-64DA-4814-9423-497B9768AC2D}"/>
              </a:ext>
            </a:extLst>
          </p:cNvPr>
          <p:cNvSpPr>
            <a:spLocks noGrp="1"/>
          </p:cNvSpPr>
          <p:nvPr>
            <p:ph type="dt" sz="half" idx="10"/>
          </p:nvPr>
        </p:nvSpPr>
        <p:spPr/>
        <p:txBody>
          <a:bodyPr/>
          <a:lstStyle/>
          <a:p>
            <a:endParaRPr lang="nb-NO" dirty="0"/>
          </a:p>
        </p:txBody>
      </p:sp>
      <p:sp>
        <p:nvSpPr>
          <p:cNvPr id="2" name="Plassholder for lysbildenummer 1">
            <a:extLst>
              <a:ext uri="{FF2B5EF4-FFF2-40B4-BE49-F238E27FC236}">
                <a16:creationId xmlns:a16="http://schemas.microsoft.com/office/drawing/2014/main" id="{19A7B424-8F1A-48D9-B0D7-BB494F83FFE2}"/>
              </a:ext>
            </a:extLst>
          </p:cNvPr>
          <p:cNvSpPr>
            <a:spLocks noGrp="1"/>
          </p:cNvSpPr>
          <p:nvPr>
            <p:ph type="sldNum" sz="quarter" idx="12"/>
          </p:nvPr>
        </p:nvSpPr>
        <p:spPr/>
        <p:txBody>
          <a:bodyPr/>
          <a:lstStyle/>
          <a:p>
            <a:fld id="{6DD166ED-3881-4404-BA28-64CF046EB0AA}" type="slidenum">
              <a:rPr lang="nb-NO" smtClean="0"/>
              <a:pPr/>
              <a:t>1</a:t>
            </a:fld>
            <a:endParaRPr lang="nb-NO" dirty="0"/>
          </a:p>
        </p:txBody>
      </p:sp>
      <p:sp>
        <p:nvSpPr>
          <p:cNvPr id="8" name="Plassholder for tekst 7">
            <a:extLst>
              <a:ext uri="{FF2B5EF4-FFF2-40B4-BE49-F238E27FC236}">
                <a16:creationId xmlns:a16="http://schemas.microsoft.com/office/drawing/2014/main" id="{979E07D3-7241-488B-B321-8B1C3764BC58}"/>
              </a:ext>
            </a:extLst>
          </p:cNvPr>
          <p:cNvSpPr>
            <a:spLocks noGrp="1"/>
          </p:cNvSpPr>
          <p:nvPr>
            <p:ph type="body" sz="quarter" idx="13"/>
          </p:nvPr>
        </p:nvSpPr>
        <p:spPr/>
        <p:txBody>
          <a:bodyPr/>
          <a:lstStyle/>
          <a:p>
            <a:r>
              <a:rPr lang="nb-NO" dirty="0"/>
              <a:t>As at 31.12.2025</a:t>
            </a:r>
          </a:p>
        </p:txBody>
      </p:sp>
      <p:sp>
        <p:nvSpPr>
          <p:cNvPr id="9" name="Plassholder for tekst 8">
            <a:extLst>
              <a:ext uri="{FF2B5EF4-FFF2-40B4-BE49-F238E27FC236}">
                <a16:creationId xmlns:a16="http://schemas.microsoft.com/office/drawing/2014/main" id="{7815D097-AD5D-456C-BFD1-BB6F6DCC79A5}"/>
              </a:ext>
            </a:extLst>
          </p:cNvPr>
          <p:cNvSpPr>
            <a:spLocks noGrp="1"/>
          </p:cNvSpPr>
          <p:nvPr>
            <p:ph type="body" sz="quarter" idx="14"/>
          </p:nvPr>
        </p:nvSpPr>
        <p:spPr/>
        <p:txBody>
          <a:bodyPr/>
          <a:lstStyle/>
          <a:p>
            <a:r>
              <a:rPr lang="nb-NO" dirty="0"/>
              <a:t>Ålesund </a:t>
            </a:r>
          </a:p>
        </p:txBody>
      </p:sp>
      <p:sp>
        <p:nvSpPr>
          <p:cNvPr id="10" name="Plassholder for tekst 9">
            <a:extLst>
              <a:ext uri="{FF2B5EF4-FFF2-40B4-BE49-F238E27FC236}">
                <a16:creationId xmlns:a16="http://schemas.microsoft.com/office/drawing/2014/main" id="{80C6D11D-3093-458A-B380-3647EDEEF1FB}"/>
              </a:ext>
            </a:extLst>
          </p:cNvPr>
          <p:cNvSpPr>
            <a:spLocks noGrp="1"/>
          </p:cNvSpPr>
          <p:nvPr>
            <p:ph type="body" sz="quarter" idx="15"/>
          </p:nvPr>
        </p:nvSpPr>
        <p:spPr/>
        <p:txBody>
          <a:bodyPr/>
          <a:lstStyle/>
          <a:p>
            <a:endParaRPr lang="nb-NO"/>
          </a:p>
        </p:txBody>
      </p:sp>
      <p:sp>
        <p:nvSpPr>
          <p:cNvPr id="11" name="Plassholder for bilde 10">
            <a:extLst>
              <a:ext uri="{FF2B5EF4-FFF2-40B4-BE49-F238E27FC236}">
                <a16:creationId xmlns:a16="http://schemas.microsoft.com/office/drawing/2014/main" id="{4F5C0643-3878-4C68-A7C5-C18978A72970}"/>
              </a:ext>
            </a:extLst>
          </p:cNvPr>
          <p:cNvSpPr>
            <a:spLocks noGrp="1"/>
          </p:cNvSpPr>
          <p:nvPr>
            <p:ph type="pic" sz="quarter" idx="16"/>
          </p:nvPr>
        </p:nvSpPr>
        <p:spPr/>
        <p:txBody>
          <a:bodyPr/>
          <a:lstStyle/>
          <a:p>
            <a:endParaRPr lang="nb-NO"/>
          </a:p>
        </p:txBody>
      </p:sp>
    </p:spTree>
    <p:extLst>
      <p:ext uri="{BB962C8B-B14F-4D97-AF65-F5344CB8AC3E}">
        <p14:creationId xmlns:p14="http://schemas.microsoft.com/office/powerpoint/2010/main" val="3473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6C1D1-6E60-D803-FF62-BCE2C58E6549}"/>
            </a:ext>
          </a:extLst>
        </p:cNvPr>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382BADB5-4CC8-4C05-BD6F-715D0CF58F73}"/>
              </a:ext>
            </a:extLst>
          </p:cNvPr>
          <p:cNvSpPr>
            <a:spLocks noGrp="1"/>
          </p:cNvSpPr>
          <p:nvPr>
            <p:ph type="sldNum" sz="quarter" idx="12"/>
          </p:nvPr>
        </p:nvSpPr>
        <p:spPr/>
        <p:txBody>
          <a:bodyPr/>
          <a:lstStyle/>
          <a:p>
            <a:fld id="{6DD166ED-3881-4404-BA28-64CF046EB0AA}" type="slidenum">
              <a:rPr lang="nb-NO" smtClean="0"/>
              <a:pPr/>
              <a:t>2</a:t>
            </a:fld>
            <a:endParaRPr lang="nb-NO" dirty="0"/>
          </a:p>
        </p:txBody>
      </p:sp>
      <p:sp>
        <p:nvSpPr>
          <p:cNvPr id="3" name="Plassholder for innhold 2">
            <a:extLst>
              <a:ext uri="{FF2B5EF4-FFF2-40B4-BE49-F238E27FC236}">
                <a16:creationId xmlns:a16="http://schemas.microsoft.com/office/drawing/2014/main" id="{195E9EF2-2236-CEEE-1020-6B3FB25A3487}"/>
              </a:ext>
            </a:extLst>
          </p:cNvPr>
          <p:cNvSpPr>
            <a:spLocks noGrp="1"/>
          </p:cNvSpPr>
          <p:nvPr>
            <p:ph sz="quarter" idx="15"/>
          </p:nvPr>
        </p:nvSpPr>
        <p:spPr/>
        <p:txBody>
          <a:bodyPr/>
          <a:lstStyle/>
          <a:p>
            <a:endParaRPr lang="nb-NO"/>
          </a:p>
        </p:txBody>
      </p:sp>
      <p:pic>
        <p:nvPicPr>
          <p:cNvPr id="7" name="Bilde 6">
            <a:extLst>
              <a:ext uri="{FF2B5EF4-FFF2-40B4-BE49-F238E27FC236}">
                <a16:creationId xmlns:a16="http://schemas.microsoft.com/office/drawing/2014/main" id="{938AD455-6905-BCAE-B0A9-25C20A0B1C98}"/>
              </a:ext>
            </a:extLst>
          </p:cNvPr>
          <p:cNvPicPr>
            <a:picLocks noChangeAspect="1"/>
          </p:cNvPicPr>
          <p:nvPr/>
        </p:nvPicPr>
        <p:blipFill>
          <a:blip r:embed="rId2"/>
          <a:stretch>
            <a:fillRect/>
          </a:stretch>
        </p:blipFill>
        <p:spPr>
          <a:xfrm>
            <a:off x="290904" y="128127"/>
            <a:ext cx="10917174" cy="6601746"/>
          </a:xfrm>
          <a:prstGeom prst="rect">
            <a:avLst/>
          </a:prstGeom>
        </p:spPr>
      </p:pic>
    </p:spTree>
    <p:extLst>
      <p:ext uri="{BB962C8B-B14F-4D97-AF65-F5344CB8AC3E}">
        <p14:creationId xmlns:p14="http://schemas.microsoft.com/office/powerpoint/2010/main" val="265194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lassholder for innhold 31">
            <a:extLst>
              <a:ext uri="{FF2B5EF4-FFF2-40B4-BE49-F238E27FC236}">
                <a16:creationId xmlns:a16="http://schemas.microsoft.com/office/drawing/2014/main" id="{8B3A8232-8AF9-489F-ABAA-C5C9005DC2B5}"/>
              </a:ext>
            </a:extLst>
          </p:cNvPr>
          <p:cNvSpPr>
            <a:spLocks noGrp="1"/>
          </p:cNvSpPr>
          <p:nvPr>
            <p:ph idx="1"/>
          </p:nvPr>
        </p:nvSpPr>
        <p:spPr/>
        <p:txBody>
          <a:bodyPr/>
          <a:lstStyle/>
          <a:p>
            <a:endParaRPr lang="nb-NO"/>
          </a:p>
        </p:txBody>
      </p:sp>
      <p:sp>
        <p:nvSpPr>
          <p:cNvPr id="5" name="Plassholder for lysbildenummer 4">
            <a:extLst>
              <a:ext uri="{FF2B5EF4-FFF2-40B4-BE49-F238E27FC236}">
                <a16:creationId xmlns:a16="http://schemas.microsoft.com/office/drawing/2014/main" id="{E084219A-1C6B-4095-877C-76AE609AD81F}"/>
              </a:ext>
            </a:extLst>
          </p:cNvPr>
          <p:cNvSpPr>
            <a:spLocks noGrp="1"/>
          </p:cNvSpPr>
          <p:nvPr>
            <p:ph type="sldNum" sz="quarter" idx="12"/>
          </p:nvPr>
        </p:nvSpPr>
        <p:spPr/>
        <p:txBody>
          <a:bodyPr/>
          <a:lstStyle/>
          <a:p>
            <a:fld id="{6DD166ED-3881-4404-BA28-64CF046EB0AA}" type="slidenum">
              <a:rPr lang="nb-NO" smtClean="0"/>
              <a:pPr/>
              <a:t>3</a:t>
            </a:fld>
            <a:endParaRPr lang="nb-NO" dirty="0"/>
          </a:p>
        </p:txBody>
      </p:sp>
      <p:sp>
        <p:nvSpPr>
          <p:cNvPr id="33" name="Plassholder for innhold 32">
            <a:extLst>
              <a:ext uri="{FF2B5EF4-FFF2-40B4-BE49-F238E27FC236}">
                <a16:creationId xmlns:a16="http://schemas.microsoft.com/office/drawing/2014/main" id="{8CB05E62-4B78-4EC5-AA6B-F37727F2080D}"/>
              </a:ext>
            </a:extLst>
          </p:cNvPr>
          <p:cNvSpPr>
            <a:spLocks noGrp="1"/>
          </p:cNvSpPr>
          <p:nvPr>
            <p:ph sz="quarter" idx="15"/>
          </p:nvPr>
        </p:nvSpPr>
        <p:spPr/>
        <p:txBody>
          <a:bodyPr/>
          <a:lstStyle/>
          <a:p>
            <a:r>
              <a:rPr lang="nb-NO" dirty="0"/>
              <a:t>Sett inn </a:t>
            </a:r>
            <a:r>
              <a:rPr lang="nb-NO" dirty="0" err="1"/>
              <a:t>impact</a:t>
            </a:r>
            <a:r>
              <a:rPr lang="nb-NO" dirty="0"/>
              <a:t> report</a:t>
            </a:r>
          </a:p>
        </p:txBody>
      </p:sp>
      <p:pic>
        <p:nvPicPr>
          <p:cNvPr id="3" name="Bilde 2">
            <a:extLst>
              <a:ext uri="{FF2B5EF4-FFF2-40B4-BE49-F238E27FC236}">
                <a16:creationId xmlns:a16="http://schemas.microsoft.com/office/drawing/2014/main" id="{CA5E4A43-08F3-BEAA-D7DD-988215210320}"/>
              </a:ext>
            </a:extLst>
          </p:cNvPr>
          <p:cNvPicPr>
            <a:picLocks noChangeAspect="1"/>
          </p:cNvPicPr>
          <p:nvPr/>
        </p:nvPicPr>
        <p:blipFill>
          <a:blip r:embed="rId2"/>
          <a:stretch>
            <a:fillRect/>
          </a:stretch>
        </p:blipFill>
        <p:spPr>
          <a:xfrm>
            <a:off x="522560" y="300644"/>
            <a:ext cx="11372982" cy="5299555"/>
          </a:xfrm>
          <a:prstGeom prst="rect">
            <a:avLst/>
          </a:prstGeom>
        </p:spPr>
      </p:pic>
    </p:spTree>
    <p:extLst>
      <p:ext uri="{BB962C8B-B14F-4D97-AF65-F5344CB8AC3E}">
        <p14:creationId xmlns:p14="http://schemas.microsoft.com/office/powerpoint/2010/main" val="82092358"/>
      </p:ext>
    </p:extLst>
  </p:cSld>
  <p:clrMapOvr>
    <a:masterClrMapping/>
  </p:clrMapOvr>
</p:sld>
</file>

<file path=ppt/theme/theme1.xml><?xml version="1.0" encoding="utf-8"?>
<a:theme xmlns:a="http://schemas.openxmlformats.org/drawingml/2006/main" name="Office-tema">
  <a:themeElements>
    <a:clrScheme name="SBM">
      <a:dk1>
        <a:sysClr val="windowText" lastClr="000000"/>
      </a:dk1>
      <a:lt1>
        <a:sysClr val="window" lastClr="FFFFFF"/>
      </a:lt1>
      <a:dk2>
        <a:srgbClr val="01052F"/>
      </a:dk2>
      <a:lt2>
        <a:srgbClr val="F2F2F2"/>
      </a:lt2>
      <a:accent1>
        <a:srgbClr val="7EC9F9"/>
      </a:accent1>
      <a:accent2>
        <a:srgbClr val="000D59"/>
      </a:accent2>
      <a:accent3>
        <a:srgbClr val="0166FF"/>
      </a:accent3>
      <a:accent4>
        <a:srgbClr val="E5DBD0"/>
      </a:accent4>
      <a:accent5>
        <a:srgbClr val="54C88E"/>
      </a:accent5>
      <a:accent6>
        <a:srgbClr val="A2967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M Mal_v4.potx" id="{4E17C52B-6582-4F0F-AD8D-967495B0FE66}" vid="{8625D62B-5344-4D22-9162-4635E529053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 dockstate="right" visibility="0" width="438" row="1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8F43CB18-A0F4-4DD5-A099-2C8B9F062F20}">
  <we:reference id="f7da559f-5105-4956-bf32-5c706edeb727" version="2.0.0.0"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8C5AB9D-F0B9-44C2-9B50-5E84619255E0}">
  <we:reference id="e5cd6e9d-7b34-4a7f-bf8d-5ce0ff163be8" version="1.0.0.3" store="\\Officeconsult\Users\officeconsult\Google Drive\Prosjekter\Addpoint\addins" storeType="Filesystem"/>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SBM Mal_v4</Template>
  <TotalTime>110</TotalTime>
  <Words>18</Words>
  <Application>Microsoft Office PowerPoint</Application>
  <PresentationFormat>Widescreen</PresentationFormat>
  <Paragraphs>8</Paragraphs>
  <Slides>3</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3</vt:i4>
      </vt:variant>
    </vt:vector>
  </HeadingPairs>
  <TitlesOfParts>
    <vt:vector size="6" baseType="lpstr">
      <vt:lpstr>Arial</vt:lpstr>
      <vt:lpstr>Calibri</vt:lpstr>
      <vt:lpstr>Office-tema</vt:lpstr>
      <vt:lpstr>Allocation &amp; Impact report</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Cecilie Myrstad</dc:creator>
  <cp:lastModifiedBy>Cecilie Myrstad</cp:lastModifiedBy>
  <cp:revision>7</cp:revision>
  <dcterms:created xsi:type="dcterms:W3CDTF">2025-10-14T13:42:29Z</dcterms:created>
  <dcterms:modified xsi:type="dcterms:W3CDTF">2026-04-10T13:48:12Z</dcterms:modified>
</cp:coreProperties>
</file>