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4660"/>
  </p:normalViewPr>
  <p:slideViewPr>
    <p:cSldViewPr snapToGrid="0">
      <p:cViewPr varScale="1">
        <p:scale>
          <a:sx n="75" d="100"/>
          <a:sy n="75" d="100"/>
        </p:scale>
        <p:origin x="14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b-NO"/>
              <a:t>Klikk for å redigere tittelstil</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CB042AF-4AEB-4243-956A-E1D53EDFEFB0}" type="datetimeFigureOut">
              <a:rPr lang="nb-NO" smtClean="0"/>
              <a:t>14.08.2024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9A1C0D-AF1D-4B43-9A49-33E5AD7CE5D6}" type="slidenum">
              <a:rPr lang="nb-NO" smtClean="0"/>
              <a:t>‹#›</a:t>
            </a:fld>
            <a:endParaRPr lang="nb-NO"/>
          </a:p>
        </p:txBody>
      </p:sp>
      <p:pic>
        <p:nvPicPr>
          <p:cNvPr id="9" name="Bilde 8" descr="Et bilde som inneholder tekst, skjermbilde, grafisk design, clip art&#10;&#10;Automatisk generert beskrivelse">
            <a:extLst>
              <a:ext uri="{FF2B5EF4-FFF2-40B4-BE49-F238E27FC236}">
                <a16:creationId xmlns:a16="http://schemas.microsoft.com/office/drawing/2014/main" id="{8A411C3A-B5AE-7330-9AF2-77D0C1D10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374459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CB042AF-4AEB-4243-956A-E1D53EDFEFB0}" type="datetimeFigureOut">
              <a:rPr lang="nb-NO" smtClean="0"/>
              <a:t>14.08.2024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236655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CB042AF-4AEB-4243-956A-E1D53EDFEFB0}" type="datetimeFigureOut">
              <a:rPr lang="nb-NO" smtClean="0"/>
              <a:t>14.08.2024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164008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CB042AF-4AEB-4243-956A-E1D53EDFEFB0}" type="datetimeFigureOut">
              <a:rPr lang="nb-NO" smtClean="0"/>
              <a:t>14.08.2024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32787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b-NO"/>
              <a:t>Klikk for å redigere tittelstil</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CB042AF-4AEB-4243-956A-E1D53EDFEFB0}" type="datetimeFigureOut">
              <a:rPr lang="nb-NO" smtClean="0"/>
              <a:t>14.08.2024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147765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CB042AF-4AEB-4243-956A-E1D53EDFEFB0}" type="datetimeFigureOut">
              <a:rPr lang="nb-NO" smtClean="0"/>
              <a:t>14.08.2024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6037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b-NO"/>
              <a:t>Klikk for å redigere tittelstil</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b-NO"/>
              <a:t>Klikk for å redigere tekststiler i malen</a:t>
            </a:r>
          </a:p>
        </p:txBody>
      </p:sp>
      <p:sp>
        <p:nvSpPr>
          <p:cNvPr id="4" name="Content Placeholder 3"/>
          <p:cNvSpPr>
            <a:spLocks noGrp="1"/>
          </p:cNvSpPr>
          <p:nvPr>
            <p:ph sz="half" idx="2"/>
          </p:nvPr>
        </p:nvSpPr>
        <p:spPr>
          <a:xfrm>
            <a:off x="520713" y="3905482"/>
            <a:ext cx="3198096" cy="574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b-NO"/>
              <a:t>Klikk for å redigere tekststiler i malen</a:t>
            </a:r>
          </a:p>
        </p:txBody>
      </p:sp>
      <p:sp>
        <p:nvSpPr>
          <p:cNvPr id="6" name="Content Placeholder 5"/>
          <p:cNvSpPr>
            <a:spLocks noGrp="1"/>
          </p:cNvSpPr>
          <p:nvPr>
            <p:ph sz="quarter" idx="4"/>
          </p:nvPr>
        </p:nvSpPr>
        <p:spPr>
          <a:xfrm>
            <a:off x="3827086" y="3905482"/>
            <a:ext cx="3213847" cy="574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CB042AF-4AEB-4243-956A-E1D53EDFEFB0}" type="datetimeFigureOut">
              <a:rPr lang="nb-NO" smtClean="0"/>
              <a:t>14.08.2024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308904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CB042AF-4AEB-4243-956A-E1D53EDFEFB0}" type="datetimeFigureOut">
              <a:rPr lang="nb-NO" smtClean="0"/>
              <a:t>14.08.2024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326917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042AF-4AEB-4243-956A-E1D53EDFEFB0}" type="datetimeFigureOut">
              <a:rPr lang="nb-NO" smtClean="0"/>
              <a:t>14.08.2024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167065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b-NO"/>
              <a:t>Klikk for å redigere tittelstil</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CB042AF-4AEB-4243-956A-E1D53EDFEFB0}" type="datetimeFigureOut">
              <a:rPr lang="nb-NO" smtClean="0"/>
              <a:t>14.08.2024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5589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b-NO"/>
              <a:t>Klikk for å redigere tittelstil</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b-NO"/>
              <a:t>Klikk på ikonet for å legge til et bilde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CB042AF-4AEB-4243-956A-E1D53EDFEFB0}" type="datetimeFigureOut">
              <a:rPr lang="nb-NO" smtClean="0"/>
              <a:t>14.08.2024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F9A1C0D-AF1D-4B43-9A49-33E5AD7CE5D6}" type="slidenum">
              <a:rPr lang="nb-NO" smtClean="0"/>
              <a:t>‹#›</a:t>
            </a:fld>
            <a:endParaRPr lang="nb-NO"/>
          </a:p>
        </p:txBody>
      </p:sp>
    </p:spTree>
    <p:extLst>
      <p:ext uri="{BB962C8B-B14F-4D97-AF65-F5344CB8AC3E}">
        <p14:creationId xmlns:p14="http://schemas.microsoft.com/office/powerpoint/2010/main" val="429387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1CB042AF-4AEB-4243-956A-E1D53EDFEFB0}" type="datetimeFigureOut">
              <a:rPr lang="nb-NO" smtClean="0"/>
              <a:t>14.08.2024</a:t>
            </a:fld>
            <a:endParaRPr lang="nb-NO"/>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nb-NO"/>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7F9A1C0D-AF1D-4B43-9A49-33E5AD7CE5D6}" type="slidenum">
              <a:rPr lang="nb-NO" smtClean="0"/>
              <a:t>‹#›</a:t>
            </a:fld>
            <a:endParaRPr lang="nb-NO"/>
          </a:p>
        </p:txBody>
      </p:sp>
    </p:spTree>
    <p:extLst>
      <p:ext uri="{BB962C8B-B14F-4D97-AF65-F5344CB8AC3E}">
        <p14:creationId xmlns:p14="http://schemas.microsoft.com/office/powerpoint/2010/main" val="1001589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9C2C0C6-86C0-3535-02ED-8D138A7CA7F6}"/>
              </a:ext>
            </a:extLst>
          </p:cNvPr>
          <p:cNvSpPr>
            <a:spLocks noGrp="1"/>
          </p:cNvSpPr>
          <p:nvPr>
            <p:ph type="subTitle" idx="1"/>
          </p:nvPr>
        </p:nvSpPr>
        <p:spPr>
          <a:xfrm>
            <a:off x="2011680" y="6095999"/>
            <a:ext cx="4196080" cy="436881"/>
          </a:xfrm>
        </p:spPr>
        <p:txBody>
          <a:bodyPr>
            <a:normAutofit/>
          </a:bodyPr>
          <a:lstStyle/>
          <a:p>
            <a:pPr algn="l">
              <a:lnSpc>
                <a:spcPct val="100000"/>
              </a:lnSpc>
            </a:pPr>
            <a:r>
              <a:rPr lang="nb-NO" sz="1400" dirty="0">
                <a:latin typeface="Arial" panose="020B0604020202020204" pitchFamily="34" charset="0"/>
                <a:cs typeface="Arial" panose="020B0604020202020204" pitchFamily="34" charset="0"/>
              </a:rPr>
              <a:t>Legg til tekst </a:t>
            </a:r>
          </a:p>
        </p:txBody>
      </p:sp>
      <p:sp>
        <p:nvSpPr>
          <p:cNvPr id="6" name="Undertittel 2">
            <a:extLst>
              <a:ext uri="{FF2B5EF4-FFF2-40B4-BE49-F238E27FC236}">
                <a16:creationId xmlns:a16="http://schemas.microsoft.com/office/drawing/2014/main" id="{6594D64C-88C8-0506-4A0F-3F624B2ED910}"/>
              </a:ext>
            </a:extLst>
          </p:cNvPr>
          <p:cNvSpPr txBox="1">
            <a:spLocks/>
          </p:cNvSpPr>
          <p:nvPr/>
        </p:nvSpPr>
        <p:spPr>
          <a:xfrm>
            <a:off x="2011680" y="6583679"/>
            <a:ext cx="4196080" cy="436881"/>
          </a:xfrm>
          <a:prstGeom prst="rect">
            <a:avLst/>
          </a:prstGeom>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l">
              <a:lnSpc>
                <a:spcPct val="100000"/>
              </a:lnSpc>
            </a:pPr>
            <a:r>
              <a:rPr lang="nb-NO" sz="1400" dirty="0">
                <a:latin typeface="Arial" panose="020B0604020202020204" pitchFamily="34" charset="0"/>
                <a:cs typeface="Arial" panose="020B0604020202020204" pitchFamily="34" charset="0"/>
              </a:rPr>
              <a:t>Legg til tekst </a:t>
            </a:r>
          </a:p>
        </p:txBody>
      </p:sp>
      <p:sp>
        <p:nvSpPr>
          <p:cNvPr id="7" name="Undertittel 2">
            <a:extLst>
              <a:ext uri="{FF2B5EF4-FFF2-40B4-BE49-F238E27FC236}">
                <a16:creationId xmlns:a16="http://schemas.microsoft.com/office/drawing/2014/main" id="{AFE7FA65-09DF-4E2B-CFA5-DEF11315981B}"/>
              </a:ext>
            </a:extLst>
          </p:cNvPr>
          <p:cNvSpPr txBox="1">
            <a:spLocks/>
          </p:cNvSpPr>
          <p:nvPr/>
        </p:nvSpPr>
        <p:spPr>
          <a:xfrm>
            <a:off x="2011680" y="7122159"/>
            <a:ext cx="4196080" cy="436881"/>
          </a:xfrm>
          <a:prstGeom prst="rect">
            <a:avLst/>
          </a:prstGeom>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l">
              <a:lnSpc>
                <a:spcPct val="100000"/>
              </a:lnSpc>
            </a:pPr>
            <a:r>
              <a:rPr lang="nb-NO" sz="1400" dirty="0">
                <a:latin typeface="Arial" panose="020B0604020202020204" pitchFamily="34" charset="0"/>
                <a:cs typeface="Arial" panose="020B0604020202020204" pitchFamily="34" charset="0"/>
              </a:rPr>
              <a:t>Legg til tekst </a:t>
            </a:r>
          </a:p>
        </p:txBody>
      </p:sp>
      <p:sp>
        <p:nvSpPr>
          <p:cNvPr id="8" name="Undertittel 2">
            <a:extLst>
              <a:ext uri="{FF2B5EF4-FFF2-40B4-BE49-F238E27FC236}">
                <a16:creationId xmlns:a16="http://schemas.microsoft.com/office/drawing/2014/main" id="{097EC035-D193-44CB-F11B-E2230A1935AD}"/>
              </a:ext>
            </a:extLst>
          </p:cNvPr>
          <p:cNvSpPr txBox="1">
            <a:spLocks/>
          </p:cNvSpPr>
          <p:nvPr/>
        </p:nvSpPr>
        <p:spPr>
          <a:xfrm>
            <a:off x="1442720" y="7721598"/>
            <a:ext cx="4714240" cy="1300482"/>
          </a:xfrm>
          <a:prstGeom prst="rect">
            <a:avLst/>
          </a:prstGeom>
        </p:spPr>
        <p:txBody>
          <a:bodyPr vert="horz" lIns="91440" tIns="45720" rIns="91440" bIns="45720" rtlCol="0">
            <a:normAutofit/>
          </a:bodyPr>
          <a:lstStyle>
            <a:lvl1pPr marL="0" indent="0" algn="ctr" defTabSz="755934" rtl="0" eaLnBrk="1" latinLnBrk="0" hangingPunct="1">
              <a:lnSpc>
                <a:spcPct val="90000"/>
              </a:lnSpc>
              <a:spcBef>
                <a:spcPts val="827"/>
              </a:spcBef>
              <a:buFont typeface="Arial" panose="020B0604020202020204" pitchFamily="34" charset="0"/>
              <a:buNone/>
              <a:defRPr sz="1984" kern="1200">
                <a:solidFill>
                  <a:schemeClr val="tx1"/>
                </a:solidFill>
                <a:latin typeface="+mn-lt"/>
                <a:ea typeface="+mn-ea"/>
                <a:cs typeface="+mn-cs"/>
              </a:defRPr>
            </a:lvl1pPr>
            <a:lvl2pPr marL="377967" indent="0" algn="ctr" defTabSz="755934" rtl="0" eaLnBrk="1" latinLnBrk="0" hangingPunct="1">
              <a:lnSpc>
                <a:spcPct val="90000"/>
              </a:lnSpc>
              <a:spcBef>
                <a:spcPts val="413"/>
              </a:spcBef>
              <a:buFont typeface="Arial" panose="020B0604020202020204" pitchFamily="34" charset="0"/>
              <a:buNone/>
              <a:defRPr sz="1653" kern="1200">
                <a:solidFill>
                  <a:schemeClr val="tx1"/>
                </a:solidFill>
                <a:latin typeface="+mn-lt"/>
                <a:ea typeface="+mn-ea"/>
                <a:cs typeface="+mn-cs"/>
              </a:defRPr>
            </a:lvl2pPr>
            <a:lvl3pPr marL="755934" indent="0" algn="ctr"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3pPr>
            <a:lvl4pPr marL="1133902"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4pPr>
            <a:lvl5pPr marL="1511869"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5pPr>
            <a:lvl6pPr marL="1889836"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6pPr>
            <a:lvl7pPr marL="2267803"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7pPr>
            <a:lvl8pPr marL="2645771"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8pPr>
            <a:lvl9pPr marL="3023738" indent="0" algn="ctr" defTabSz="755934" rtl="0" eaLnBrk="1" latinLnBrk="0" hangingPunct="1">
              <a:lnSpc>
                <a:spcPct val="90000"/>
              </a:lnSpc>
              <a:spcBef>
                <a:spcPts val="413"/>
              </a:spcBef>
              <a:buFont typeface="Arial" panose="020B0604020202020204" pitchFamily="34" charset="0"/>
              <a:buNone/>
              <a:defRPr sz="1323" kern="1200">
                <a:solidFill>
                  <a:schemeClr val="tx1"/>
                </a:solidFill>
                <a:latin typeface="+mn-lt"/>
                <a:ea typeface="+mn-ea"/>
                <a:cs typeface="+mn-cs"/>
              </a:defRPr>
            </a:lvl9pPr>
          </a:lstStyle>
          <a:p>
            <a:pPr algn="l">
              <a:lnSpc>
                <a:spcPct val="100000"/>
              </a:lnSpc>
            </a:pPr>
            <a:r>
              <a:rPr lang="nb-NO" sz="1400" dirty="0">
                <a:latin typeface="Arial" panose="020B0604020202020204" pitchFamily="34" charset="0"/>
                <a:cs typeface="Arial" panose="020B0604020202020204" pitchFamily="34" charset="0"/>
              </a:rPr>
              <a:t>Her kan du skrive inn en liten hilsen til den du skal gi gaven til. Du kan f.eks. si noe om hvilke fond du har valgt, eller at du har noen tanker om hva pengene skal brukes til i framtiden.</a:t>
            </a:r>
          </a:p>
          <a:p>
            <a:pPr algn="l">
              <a:lnSpc>
                <a:spcPct val="100000"/>
              </a:lnSpc>
            </a:pPr>
            <a:r>
              <a:rPr lang="nb-NO" sz="1400" dirty="0">
                <a:latin typeface="Arial" panose="020B0604020202020204" pitchFamily="34" charset="0"/>
                <a:cs typeface="Arial" panose="020B0604020202020204" pitchFamily="34" charset="0"/>
              </a:rPr>
              <a:t>Du har gitt en veldig flott gave!</a:t>
            </a:r>
          </a:p>
        </p:txBody>
      </p:sp>
    </p:spTree>
    <p:extLst>
      <p:ext uri="{BB962C8B-B14F-4D97-AF65-F5344CB8AC3E}">
        <p14:creationId xmlns:p14="http://schemas.microsoft.com/office/powerpoint/2010/main" val="145520808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TotalTime>
  <Words>63</Words>
  <Application>Microsoft Office PowerPoint</Application>
  <PresentationFormat>Egendefinert</PresentationFormat>
  <Paragraphs>5</Paragraphs>
  <Slides>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Aptos</vt:lpstr>
      <vt:lpstr>Aptos Display</vt:lpstr>
      <vt:lpstr>Arial</vt:lpstr>
      <vt:lpstr>Office-tema</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Grete Vikestrand</dc:creator>
  <cp:lastModifiedBy>Grete Vikestrand</cp:lastModifiedBy>
  <cp:revision>2</cp:revision>
  <dcterms:created xsi:type="dcterms:W3CDTF">2024-08-14T12:24:09Z</dcterms:created>
  <dcterms:modified xsi:type="dcterms:W3CDTF">2024-08-14T12:41:00Z</dcterms:modified>
</cp:coreProperties>
</file>