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126" y="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9DCB0B44-0949-46F8-BE89-6C163D396B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" y="508"/>
            <a:ext cx="7559040" cy="1069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0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1990973" y="6092924"/>
            <a:ext cx="4392488" cy="313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sz="1300" dirty="0"/>
              <a:t>Skriv inn navn</a:t>
            </a:r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1990973" y="6637238"/>
            <a:ext cx="4392488" cy="313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sz="1300" dirty="0"/>
              <a:t>Skriv inn navn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984623" y="7179394"/>
            <a:ext cx="4392488" cy="313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sz="1300" dirty="0"/>
              <a:t>Skriv inn beløp</a:t>
            </a:r>
          </a:p>
        </p:txBody>
      </p:sp>
      <p:sp>
        <p:nvSpPr>
          <p:cNvPr id="7" name="Tittel 1"/>
          <p:cNvSpPr txBox="1">
            <a:spLocks/>
          </p:cNvSpPr>
          <p:nvPr/>
        </p:nvSpPr>
        <p:spPr>
          <a:xfrm>
            <a:off x="1999481" y="7715894"/>
            <a:ext cx="4392488" cy="313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sz="1300" dirty="0"/>
              <a:t>Norne Aksje </a:t>
            </a: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1476375" y="8299028"/>
            <a:ext cx="4608512" cy="936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sz="1300" dirty="0"/>
              <a:t>Fritekst</a:t>
            </a:r>
          </a:p>
        </p:txBody>
      </p:sp>
    </p:spTree>
    <p:extLst>
      <p:ext uri="{BB962C8B-B14F-4D97-AF65-F5344CB8AC3E}">
        <p14:creationId xmlns:p14="http://schemas.microsoft.com/office/powerpoint/2010/main" val="237643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249377FD5B404A9772177F72BBAC82" ma:contentTypeVersion="1" ma:contentTypeDescription="Opprett et nytt dokument." ma:contentTypeScope="" ma:versionID="69b25c841c7ec5538cb5ae27d4f5419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8109e5a81950bda26a02311b9eab17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ACBFE3-B167-42C7-A24D-61E56F2904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FFA24-35CE-44E5-93CB-52AD91B886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0CB5CB-E08C-4315-8C3F-998232328B0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12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>Sparebanken Møre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Grete Vikestrand</dc:creator>
  <cp:lastModifiedBy>Mette Langdal</cp:lastModifiedBy>
  <cp:revision>5</cp:revision>
  <dcterms:created xsi:type="dcterms:W3CDTF">2016-11-01T11:46:06Z</dcterms:created>
  <dcterms:modified xsi:type="dcterms:W3CDTF">2024-04-16T14:03:07Z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0x010100D4249377FD5B404A9772177F72BBAC82</vt:lpwstr>
  </property>
</Properties>
</file>