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2" autoAdjust="0"/>
    <p:restoredTop sz="94660"/>
  </p:normalViewPr>
  <p:slideViewPr>
    <p:cSldViewPr snapToGrid="0">
      <p:cViewPr varScale="1">
        <p:scale>
          <a:sx n="75" d="100"/>
          <a:sy n="75" d="100"/>
        </p:scale>
        <p:origin x="14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nb-NO"/>
              <a:t>Klikk for å redigere tittelstil</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1CB042AF-4AEB-4243-956A-E1D53EDFEFB0}" type="datetimeFigureOut">
              <a:rPr lang="nb-NO" smtClean="0"/>
              <a:t>14.08.2024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7F9A1C0D-AF1D-4B43-9A49-33E5AD7CE5D6}" type="slidenum">
              <a:rPr lang="nb-NO" smtClean="0"/>
              <a:t>‹#›</a:t>
            </a:fld>
            <a:endParaRPr lang="nb-NO"/>
          </a:p>
        </p:txBody>
      </p:sp>
      <p:pic>
        <p:nvPicPr>
          <p:cNvPr id="7" name="Bilde 6" descr="Et bilde som inneholder tekst, skjermbilde, design, Grafikk&#10;&#10;Automatisk generert beskrivelse">
            <a:extLst>
              <a:ext uri="{FF2B5EF4-FFF2-40B4-BE49-F238E27FC236}">
                <a16:creationId xmlns:a16="http://schemas.microsoft.com/office/drawing/2014/main" id="{590C3F87-584A-B253-B11A-29235C009C0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9" y="0"/>
            <a:ext cx="7558636" cy="10691813"/>
          </a:xfrm>
          <a:prstGeom prst="rect">
            <a:avLst/>
          </a:prstGeom>
        </p:spPr>
      </p:pic>
    </p:spTree>
    <p:extLst>
      <p:ext uri="{BB962C8B-B14F-4D97-AF65-F5344CB8AC3E}">
        <p14:creationId xmlns:p14="http://schemas.microsoft.com/office/powerpoint/2010/main" val="3744598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1CB042AF-4AEB-4243-956A-E1D53EDFEFB0}" type="datetimeFigureOut">
              <a:rPr lang="nb-NO" smtClean="0"/>
              <a:t>14.08.2024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7F9A1C0D-AF1D-4B43-9A49-33E5AD7CE5D6}" type="slidenum">
              <a:rPr lang="nb-NO" smtClean="0"/>
              <a:t>‹#›</a:t>
            </a:fld>
            <a:endParaRPr lang="nb-NO"/>
          </a:p>
        </p:txBody>
      </p:sp>
    </p:spTree>
    <p:extLst>
      <p:ext uri="{BB962C8B-B14F-4D97-AF65-F5344CB8AC3E}">
        <p14:creationId xmlns:p14="http://schemas.microsoft.com/office/powerpoint/2010/main" val="2366551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1CB042AF-4AEB-4243-956A-E1D53EDFEFB0}" type="datetimeFigureOut">
              <a:rPr lang="nb-NO" smtClean="0"/>
              <a:t>14.08.2024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7F9A1C0D-AF1D-4B43-9A49-33E5AD7CE5D6}" type="slidenum">
              <a:rPr lang="nb-NO" smtClean="0"/>
              <a:t>‹#›</a:t>
            </a:fld>
            <a:endParaRPr lang="nb-NO"/>
          </a:p>
        </p:txBody>
      </p:sp>
    </p:spTree>
    <p:extLst>
      <p:ext uri="{BB962C8B-B14F-4D97-AF65-F5344CB8AC3E}">
        <p14:creationId xmlns:p14="http://schemas.microsoft.com/office/powerpoint/2010/main" val="1640082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1CB042AF-4AEB-4243-956A-E1D53EDFEFB0}" type="datetimeFigureOut">
              <a:rPr lang="nb-NO" smtClean="0"/>
              <a:t>14.08.2024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7F9A1C0D-AF1D-4B43-9A49-33E5AD7CE5D6}" type="slidenum">
              <a:rPr lang="nb-NO" smtClean="0"/>
              <a:t>‹#›</a:t>
            </a:fld>
            <a:endParaRPr lang="nb-NO"/>
          </a:p>
        </p:txBody>
      </p:sp>
    </p:spTree>
    <p:extLst>
      <p:ext uri="{BB962C8B-B14F-4D97-AF65-F5344CB8AC3E}">
        <p14:creationId xmlns:p14="http://schemas.microsoft.com/office/powerpoint/2010/main" val="3278788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nb-NO"/>
              <a:t>Klikk for å redigere tittelstil</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tint val="82000"/>
                  </a:schemeClr>
                </a:solidFill>
              </a:defRPr>
            </a:lvl1pPr>
            <a:lvl2pPr marL="377967" indent="0">
              <a:buNone/>
              <a:defRPr sz="1653">
                <a:solidFill>
                  <a:schemeClr val="tx1">
                    <a:tint val="82000"/>
                  </a:schemeClr>
                </a:solidFill>
              </a:defRPr>
            </a:lvl2pPr>
            <a:lvl3pPr marL="755934" indent="0">
              <a:buNone/>
              <a:defRPr sz="1488">
                <a:solidFill>
                  <a:schemeClr val="tx1">
                    <a:tint val="82000"/>
                  </a:schemeClr>
                </a:solidFill>
              </a:defRPr>
            </a:lvl3pPr>
            <a:lvl4pPr marL="1133902" indent="0">
              <a:buNone/>
              <a:defRPr sz="1323">
                <a:solidFill>
                  <a:schemeClr val="tx1">
                    <a:tint val="82000"/>
                  </a:schemeClr>
                </a:solidFill>
              </a:defRPr>
            </a:lvl4pPr>
            <a:lvl5pPr marL="1511869" indent="0">
              <a:buNone/>
              <a:defRPr sz="1323">
                <a:solidFill>
                  <a:schemeClr val="tx1">
                    <a:tint val="82000"/>
                  </a:schemeClr>
                </a:solidFill>
              </a:defRPr>
            </a:lvl5pPr>
            <a:lvl6pPr marL="1889836" indent="0">
              <a:buNone/>
              <a:defRPr sz="1323">
                <a:solidFill>
                  <a:schemeClr val="tx1">
                    <a:tint val="82000"/>
                  </a:schemeClr>
                </a:solidFill>
              </a:defRPr>
            </a:lvl6pPr>
            <a:lvl7pPr marL="2267803" indent="0">
              <a:buNone/>
              <a:defRPr sz="1323">
                <a:solidFill>
                  <a:schemeClr val="tx1">
                    <a:tint val="82000"/>
                  </a:schemeClr>
                </a:solidFill>
              </a:defRPr>
            </a:lvl7pPr>
            <a:lvl8pPr marL="2645771" indent="0">
              <a:buNone/>
              <a:defRPr sz="1323">
                <a:solidFill>
                  <a:schemeClr val="tx1">
                    <a:tint val="82000"/>
                  </a:schemeClr>
                </a:solidFill>
              </a:defRPr>
            </a:lvl8pPr>
            <a:lvl9pPr marL="3023738" indent="0">
              <a:buNone/>
              <a:defRPr sz="1323">
                <a:solidFill>
                  <a:schemeClr val="tx1">
                    <a:tint val="82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1CB042AF-4AEB-4243-956A-E1D53EDFEFB0}" type="datetimeFigureOut">
              <a:rPr lang="nb-NO" smtClean="0"/>
              <a:t>14.08.2024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7F9A1C0D-AF1D-4B43-9A49-33E5AD7CE5D6}" type="slidenum">
              <a:rPr lang="nb-NO" smtClean="0"/>
              <a:t>‹#›</a:t>
            </a:fld>
            <a:endParaRPr lang="nb-NO"/>
          </a:p>
        </p:txBody>
      </p:sp>
    </p:spTree>
    <p:extLst>
      <p:ext uri="{BB962C8B-B14F-4D97-AF65-F5344CB8AC3E}">
        <p14:creationId xmlns:p14="http://schemas.microsoft.com/office/powerpoint/2010/main" val="1477655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1CB042AF-4AEB-4243-956A-E1D53EDFEFB0}" type="datetimeFigureOut">
              <a:rPr lang="nb-NO" smtClean="0"/>
              <a:t>14.08.2024</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7F9A1C0D-AF1D-4B43-9A49-33E5AD7CE5D6}" type="slidenum">
              <a:rPr lang="nb-NO" smtClean="0"/>
              <a:t>‹#›</a:t>
            </a:fld>
            <a:endParaRPr lang="nb-NO"/>
          </a:p>
        </p:txBody>
      </p:sp>
    </p:spTree>
    <p:extLst>
      <p:ext uri="{BB962C8B-B14F-4D97-AF65-F5344CB8AC3E}">
        <p14:creationId xmlns:p14="http://schemas.microsoft.com/office/powerpoint/2010/main" val="60378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nb-NO"/>
              <a:t>Klikk for å redigere tittelstil</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nb-NO"/>
              <a:t>Klikk for å redigere tekststiler i malen</a:t>
            </a:r>
          </a:p>
        </p:txBody>
      </p:sp>
      <p:sp>
        <p:nvSpPr>
          <p:cNvPr id="4" name="Content Placeholder 3"/>
          <p:cNvSpPr>
            <a:spLocks noGrp="1"/>
          </p:cNvSpPr>
          <p:nvPr>
            <p:ph sz="half" idx="2"/>
          </p:nvPr>
        </p:nvSpPr>
        <p:spPr>
          <a:xfrm>
            <a:off x="520713" y="3905482"/>
            <a:ext cx="3198096" cy="5744375"/>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nb-NO"/>
              <a:t>Klikk for å redigere tekststiler i malen</a:t>
            </a:r>
          </a:p>
        </p:txBody>
      </p:sp>
      <p:sp>
        <p:nvSpPr>
          <p:cNvPr id="6" name="Content Placeholder 5"/>
          <p:cNvSpPr>
            <a:spLocks noGrp="1"/>
          </p:cNvSpPr>
          <p:nvPr>
            <p:ph sz="quarter" idx="4"/>
          </p:nvPr>
        </p:nvSpPr>
        <p:spPr>
          <a:xfrm>
            <a:off x="3827086" y="3905482"/>
            <a:ext cx="3213847" cy="5744375"/>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1CB042AF-4AEB-4243-956A-E1D53EDFEFB0}" type="datetimeFigureOut">
              <a:rPr lang="nb-NO" smtClean="0"/>
              <a:t>14.08.2024</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7F9A1C0D-AF1D-4B43-9A49-33E5AD7CE5D6}" type="slidenum">
              <a:rPr lang="nb-NO" smtClean="0"/>
              <a:t>‹#›</a:t>
            </a:fld>
            <a:endParaRPr lang="nb-NO"/>
          </a:p>
        </p:txBody>
      </p:sp>
    </p:spTree>
    <p:extLst>
      <p:ext uri="{BB962C8B-B14F-4D97-AF65-F5344CB8AC3E}">
        <p14:creationId xmlns:p14="http://schemas.microsoft.com/office/powerpoint/2010/main" val="3089044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1CB042AF-4AEB-4243-956A-E1D53EDFEFB0}" type="datetimeFigureOut">
              <a:rPr lang="nb-NO" smtClean="0"/>
              <a:t>14.08.2024</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7F9A1C0D-AF1D-4B43-9A49-33E5AD7CE5D6}" type="slidenum">
              <a:rPr lang="nb-NO" smtClean="0"/>
              <a:t>‹#›</a:t>
            </a:fld>
            <a:endParaRPr lang="nb-NO"/>
          </a:p>
        </p:txBody>
      </p:sp>
    </p:spTree>
    <p:extLst>
      <p:ext uri="{BB962C8B-B14F-4D97-AF65-F5344CB8AC3E}">
        <p14:creationId xmlns:p14="http://schemas.microsoft.com/office/powerpoint/2010/main" val="3269179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B042AF-4AEB-4243-956A-E1D53EDFEFB0}" type="datetimeFigureOut">
              <a:rPr lang="nb-NO" smtClean="0"/>
              <a:t>14.08.2024</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7F9A1C0D-AF1D-4B43-9A49-33E5AD7CE5D6}" type="slidenum">
              <a:rPr lang="nb-NO" smtClean="0"/>
              <a:t>‹#›</a:t>
            </a:fld>
            <a:endParaRPr lang="nb-NO"/>
          </a:p>
        </p:txBody>
      </p:sp>
    </p:spTree>
    <p:extLst>
      <p:ext uri="{BB962C8B-B14F-4D97-AF65-F5344CB8AC3E}">
        <p14:creationId xmlns:p14="http://schemas.microsoft.com/office/powerpoint/2010/main" val="1670651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nb-NO"/>
              <a:t>Klikk for å redigere tittelstil</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1CB042AF-4AEB-4243-956A-E1D53EDFEFB0}" type="datetimeFigureOut">
              <a:rPr lang="nb-NO" smtClean="0"/>
              <a:t>14.08.2024</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7F9A1C0D-AF1D-4B43-9A49-33E5AD7CE5D6}" type="slidenum">
              <a:rPr lang="nb-NO" smtClean="0"/>
              <a:t>‹#›</a:t>
            </a:fld>
            <a:endParaRPr lang="nb-NO"/>
          </a:p>
        </p:txBody>
      </p:sp>
    </p:spTree>
    <p:extLst>
      <p:ext uri="{BB962C8B-B14F-4D97-AF65-F5344CB8AC3E}">
        <p14:creationId xmlns:p14="http://schemas.microsoft.com/office/powerpoint/2010/main" val="55892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nb-NO"/>
              <a:t>Klikk for å redigere tittelstil</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nb-NO"/>
              <a:t>Klikk på ikonet for å legge til et bilde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1CB042AF-4AEB-4243-956A-E1D53EDFEFB0}" type="datetimeFigureOut">
              <a:rPr lang="nb-NO" smtClean="0"/>
              <a:t>14.08.2024</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7F9A1C0D-AF1D-4B43-9A49-33E5AD7CE5D6}" type="slidenum">
              <a:rPr lang="nb-NO" smtClean="0"/>
              <a:t>‹#›</a:t>
            </a:fld>
            <a:endParaRPr lang="nb-NO"/>
          </a:p>
        </p:txBody>
      </p:sp>
    </p:spTree>
    <p:extLst>
      <p:ext uri="{BB962C8B-B14F-4D97-AF65-F5344CB8AC3E}">
        <p14:creationId xmlns:p14="http://schemas.microsoft.com/office/powerpoint/2010/main" val="4293874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nb-NO"/>
              <a:t>Klikk for å redigere tittelstil</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82000"/>
                  </a:schemeClr>
                </a:solidFill>
              </a:defRPr>
            </a:lvl1pPr>
          </a:lstStyle>
          <a:p>
            <a:fld id="{1CB042AF-4AEB-4243-956A-E1D53EDFEFB0}" type="datetimeFigureOut">
              <a:rPr lang="nb-NO" smtClean="0"/>
              <a:t>14.08.2024</a:t>
            </a:fld>
            <a:endParaRPr lang="nb-NO"/>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82000"/>
                  </a:schemeClr>
                </a:solidFill>
              </a:defRPr>
            </a:lvl1pPr>
          </a:lstStyle>
          <a:p>
            <a:endParaRPr lang="nb-NO"/>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82000"/>
                  </a:schemeClr>
                </a:solidFill>
              </a:defRPr>
            </a:lvl1pPr>
          </a:lstStyle>
          <a:p>
            <a:fld id="{7F9A1C0D-AF1D-4B43-9A49-33E5AD7CE5D6}" type="slidenum">
              <a:rPr lang="nb-NO" smtClean="0"/>
              <a:t>‹#›</a:t>
            </a:fld>
            <a:endParaRPr lang="nb-NO"/>
          </a:p>
        </p:txBody>
      </p:sp>
    </p:spTree>
    <p:extLst>
      <p:ext uri="{BB962C8B-B14F-4D97-AF65-F5344CB8AC3E}">
        <p14:creationId xmlns:p14="http://schemas.microsoft.com/office/powerpoint/2010/main" val="10015895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tittel 2">
            <a:extLst>
              <a:ext uri="{FF2B5EF4-FFF2-40B4-BE49-F238E27FC236}">
                <a16:creationId xmlns:a16="http://schemas.microsoft.com/office/drawing/2014/main" id="{59C2C0C6-86C0-3535-02ED-8D138A7CA7F6}"/>
              </a:ext>
            </a:extLst>
          </p:cNvPr>
          <p:cNvSpPr>
            <a:spLocks noGrp="1"/>
          </p:cNvSpPr>
          <p:nvPr>
            <p:ph type="subTitle" idx="1"/>
          </p:nvPr>
        </p:nvSpPr>
        <p:spPr>
          <a:xfrm>
            <a:off x="2011680" y="6095999"/>
            <a:ext cx="4196080" cy="436881"/>
          </a:xfrm>
        </p:spPr>
        <p:txBody>
          <a:bodyPr>
            <a:normAutofit/>
          </a:bodyPr>
          <a:lstStyle/>
          <a:p>
            <a:pPr algn="l">
              <a:lnSpc>
                <a:spcPct val="100000"/>
              </a:lnSpc>
            </a:pPr>
            <a:r>
              <a:rPr lang="nb-NO" sz="1400" dirty="0">
                <a:latin typeface="Arial" panose="020B0604020202020204" pitchFamily="34" charset="0"/>
                <a:cs typeface="Arial" panose="020B0604020202020204" pitchFamily="34" charset="0"/>
              </a:rPr>
              <a:t>Legg til tekst </a:t>
            </a:r>
          </a:p>
        </p:txBody>
      </p:sp>
      <p:sp>
        <p:nvSpPr>
          <p:cNvPr id="6" name="Undertittel 2">
            <a:extLst>
              <a:ext uri="{FF2B5EF4-FFF2-40B4-BE49-F238E27FC236}">
                <a16:creationId xmlns:a16="http://schemas.microsoft.com/office/drawing/2014/main" id="{6594D64C-88C8-0506-4A0F-3F624B2ED910}"/>
              </a:ext>
            </a:extLst>
          </p:cNvPr>
          <p:cNvSpPr txBox="1">
            <a:spLocks/>
          </p:cNvSpPr>
          <p:nvPr/>
        </p:nvSpPr>
        <p:spPr>
          <a:xfrm>
            <a:off x="2011680" y="6583679"/>
            <a:ext cx="4196080" cy="436881"/>
          </a:xfrm>
          <a:prstGeom prst="rect">
            <a:avLst/>
          </a:prstGeom>
        </p:spPr>
        <p:txBody>
          <a:bodyPr vert="horz" lIns="91440" tIns="45720" rIns="91440" bIns="45720" rtlCol="0">
            <a:normAutofit/>
          </a:bodyPr>
          <a:lstStyle>
            <a:lvl1pPr marL="0" indent="0" algn="ctr" defTabSz="755934" rtl="0" eaLnBrk="1" latinLnBrk="0" hangingPunct="1">
              <a:lnSpc>
                <a:spcPct val="90000"/>
              </a:lnSpc>
              <a:spcBef>
                <a:spcPts val="827"/>
              </a:spcBef>
              <a:buFont typeface="Arial" panose="020B0604020202020204" pitchFamily="34" charset="0"/>
              <a:buNone/>
              <a:defRPr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9pPr>
          </a:lstStyle>
          <a:p>
            <a:pPr algn="l">
              <a:lnSpc>
                <a:spcPct val="100000"/>
              </a:lnSpc>
            </a:pPr>
            <a:r>
              <a:rPr lang="nb-NO" sz="1400" dirty="0">
                <a:latin typeface="Arial" panose="020B0604020202020204" pitchFamily="34" charset="0"/>
                <a:cs typeface="Arial" panose="020B0604020202020204" pitchFamily="34" charset="0"/>
              </a:rPr>
              <a:t>Legg til tekst </a:t>
            </a:r>
          </a:p>
        </p:txBody>
      </p:sp>
      <p:sp>
        <p:nvSpPr>
          <p:cNvPr id="7" name="Undertittel 2">
            <a:extLst>
              <a:ext uri="{FF2B5EF4-FFF2-40B4-BE49-F238E27FC236}">
                <a16:creationId xmlns:a16="http://schemas.microsoft.com/office/drawing/2014/main" id="{AFE7FA65-09DF-4E2B-CFA5-DEF11315981B}"/>
              </a:ext>
            </a:extLst>
          </p:cNvPr>
          <p:cNvSpPr txBox="1">
            <a:spLocks/>
          </p:cNvSpPr>
          <p:nvPr/>
        </p:nvSpPr>
        <p:spPr>
          <a:xfrm>
            <a:off x="2011680" y="7122159"/>
            <a:ext cx="4196080" cy="436881"/>
          </a:xfrm>
          <a:prstGeom prst="rect">
            <a:avLst/>
          </a:prstGeom>
        </p:spPr>
        <p:txBody>
          <a:bodyPr vert="horz" lIns="91440" tIns="45720" rIns="91440" bIns="45720" rtlCol="0">
            <a:normAutofit/>
          </a:bodyPr>
          <a:lstStyle>
            <a:lvl1pPr marL="0" indent="0" algn="ctr" defTabSz="755934" rtl="0" eaLnBrk="1" latinLnBrk="0" hangingPunct="1">
              <a:lnSpc>
                <a:spcPct val="90000"/>
              </a:lnSpc>
              <a:spcBef>
                <a:spcPts val="827"/>
              </a:spcBef>
              <a:buFont typeface="Arial" panose="020B0604020202020204" pitchFamily="34" charset="0"/>
              <a:buNone/>
              <a:defRPr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9pPr>
          </a:lstStyle>
          <a:p>
            <a:pPr algn="l">
              <a:lnSpc>
                <a:spcPct val="100000"/>
              </a:lnSpc>
            </a:pPr>
            <a:r>
              <a:rPr lang="nb-NO" sz="1400" dirty="0">
                <a:latin typeface="Arial" panose="020B0604020202020204" pitchFamily="34" charset="0"/>
                <a:cs typeface="Arial" panose="020B0604020202020204" pitchFamily="34" charset="0"/>
              </a:rPr>
              <a:t>Legg til tekst </a:t>
            </a:r>
          </a:p>
        </p:txBody>
      </p:sp>
      <p:sp>
        <p:nvSpPr>
          <p:cNvPr id="8" name="Undertittel 2">
            <a:extLst>
              <a:ext uri="{FF2B5EF4-FFF2-40B4-BE49-F238E27FC236}">
                <a16:creationId xmlns:a16="http://schemas.microsoft.com/office/drawing/2014/main" id="{097EC035-D193-44CB-F11B-E2230A1935AD}"/>
              </a:ext>
            </a:extLst>
          </p:cNvPr>
          <p:cNvSpPr txBox="1">
            <a:spLocks/>
          </p:cNvSpPr>
          <p:nvPr/>
        </p:nvSpPr>
        <p:spPr>
          <a:xfrm>
            <a:off x="1442720" y="7721598"/>
            <a:ext cx="4714240" cy="1300482"/>
          </a:xfrm>
          <a:prstGeom prst="rect">
            <a:avLst/>
          </a:prstGeom>
        </p:spPr>
        <p:txBody>
          <a:bodyPr vert="horz" lIns="91440" tIns="45720" rIns="91440" bIns="45720" rtlCol="0">
            <a:normAutofit/>
          </a:bodyPr>
          <a:lstStyle>
            <a:lvl1pPr marL="0" indent="0" algn="ctr" defTabSz="755934" rtl="0" eaLnBrk="1" latinLnBrk="0" hangingPunct="1">
              <a:lnSpc>
                <a:spcPct val="90000"/>
              </a:lnSpc>
              <a:spcBef>
                <a:spcPts val="827"/>
              </a:spcBef>
              <a:buFont typeface="Arial" panose="020B0604020202020204" pitchFamily="34" charset="0"/>
              <a:buNone/>
              <a:defRPr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9pPr>
          </a:lstStyle>
          <a:p>
            <a:pPr algn="l">
              <a:lnSpc>
                <a:spcPct val="100000"/>
              </a:lnSpc>
            </a:pPr>
            <a:r>
              <a:rPr lang="nb-NO" sz="1400" dirty="0">
                <a:latin typeface="Arial" panose="020B0604020202020204" pitchFamily="34" charset="0"/>
                <a:cs typeface="Arial" panose="020B0604020202020204" pitchFamily="34" charset="0"/>
              </a:rPr>
              <a:t>Her kan du skrive inn en liten hilsen til den du skal gi gaven til. Du kan f.eks. si noe om hvilke fond du har valgt, eller at du har noen tanker om hva pengene skal brukes til i framtiden.</a:t>
            </a:r>
          </a:p>
          <a:p>
            <a:pPr algn="l">
              <a:lnSpc>
                <a:spcPct val="100000"/>
              </a:lnSpc>
            </a:pPr>
            <a:r>
              <a:rPr lang="nb-NO" sz="1400" dirty="0">
                <a:latin typeface="Arial" panose="020B0604020202020204" pitchFamily="34" charset="0"/>
                <a:cs typeface="Arial" panose="020B0604020202020204" pitchFamily="34" charset="0"/>
              </a:rPr>
              <a:t>Du har gitt en veldig flott gave!</a:t>
            </a:r>
          </a:p>
        </p:txBody>
      </p:sp>
    </p:spTree>
    <p:extLst>
      <p:ext uri="{BB962C8B-B14F-4D97-AF65-F5344CB8AC3E}">
        <p14:creationId xmlns:p14="http://schemas.microsoft.com/office/powerpoint/2010/main" val="1455208084"/>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tema">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11</TotalTime>
  <Words>63</Words>
  <Application>Microsoft Office PowerPoint</Application>
  <PresentationFormat>Egendefinert</PresentationFormat>
  <Paragraphs>5</Paragraphs>
  <Slides>1</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vt:i4>
      </vt:variant>
    </vt:vector>
  </HeadingPairs>
  <TitlesOfParts>
    <vt:vector size="5" baseType="lpstr">
      <vt:lpstr>Aptos</vt:lpstr>
      <vt:lpstr>Aptos Display</vt:lpstr>
      <vt:lpstr>Arial</vt:lpstr>
      <vt:lpstr>Office-tema</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Grete Vikestrand</dc:creator>
  <cp:lastModifiedBy>Grete Vikestrand</cp:lastModifiedBy>
  <cp:revision>1</cp:revision>
  <dcterms:created xsi:type="dcterms:W3CDTF">2024-08-14T12:24:09Z</dcterms:created>
  <dcterms:modified xsi:type="dcterms:W3CDTF">2024-08-14T12:35:56Z</dcterms:modified>
</cp:coreProperties>
</file>